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3" r:id="rId1"/>
    <p:sldMasterId id="2147483674" r:id="rId2"/>
  </p:sldMasterIdLst>
  <p:notesMasterIdLst>
    <p:notesMasterId r:id="rId25"/>
  </p:notesMasterIdLst>
  <p:sldIdLst>
    <p:sldId id="256" r:id="rId3"/>
    <p:sldId id="257" r:id="rId4"/>
    <p:sldId id="258" r:id="rId5"/>
    <p:sldId id="259" r:id="rId6"/>
    <p:sldId id="260" r:id="rId7"/>
    <p:sldId id="275" r:id="rId8"/>
    <p:sldId id="265" r:id="rId9"/>
    <p:sldId id="266" r:id="rId10"/>
    <p:sldId id="261" r:id="rId11"/>
    <p:sldId id="262" r:id="rId12"/>
    <p:sldId id="264" r:id="rId13"/>
    <p:sldId id="281" r:id="rId14"/>
    <p:sldId id="282" r:id="rId15"/>
    <p:sldId id="288" r:id="rId16"/>
    <p:sldId id="283" r:id="rId17"/>
    <p:sldId id="284" r:id="rId18"/>
    <p:sldId id="285" r:id="rId19"/>
    <p:sldId id="286" r:id="rId20"/>
    <p:sldId id="289" r:id="rId21"/>
    <p:sldId id="271" r:id="rId22"/>
    <p:sldId id="290" r:id="rId23"/>
    <p:sldId id="273" r:id="rId2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E64"/>
    <a:srgbClr val="FFF2CC"/>
    <a:srgbClr val="D9EBD4"/>
    <a:srgbClr val="73FB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23"/>
    <p:restoredTop sz="72334"/>
  </p:normalViewPr>
  <p:slideViewPr>
    <p:cSldViewPr snapToGrid="0" snapToObjects="1">
      <p:cViewPr>
        <p:scale>
          <a:sx n="152" d="100"/>
          <a:sy n="152" d="100"/>
        </p:scale>
        <p:origin x="2120" y="112"/>
      </p:cViewPr>
      <p:guideLst/>
    </p:cSldViewPr>
  </p:slideViewPr>
  <p:notesTextViewPr>
    <p:cViewPr>
      <p:scale>
        <a:sx n="175" d="100"/>
        <a:sy n="17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d35b442fa0_0_192: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t>Pedro</a:t>
            </a:r>
            <a:endParaRPr sz="1500" b="1" dirty="0"/>
          </a:p>
          <a:p>
            <a:pPr marL="0" lvl="0" indent="0" algn="l" rtl="0">
              <a:spcBef>
                <a:spcPts val="0"/>
              </a:spcBef>
              <a:spcAft>
                <a:spcPts val="0"/>
              </a:spcAft>
              <a:buNone/>
            </a:pPr>
            <a:endParaRPr sz="1500" dirty="0"/>
          </a:p>
          <a:p>
            <a:pPr marL="0" lvl="0" indent="0" algn="l" rtl="0">
              <a:spcBef>
                <a:spcPts val="0"/>
              </a:spcBef>
              <a:spcAft>
                <a:spcPts val="0"/>
              </a:spcAft>
              <a:buNone/>
            </a:pPr>
            <a:r>
              <a:rPr lang="en-GB" sz="1500" dirty="0"/>
              <a:t>Thanks… </a:t>
            </a:r>
            <a:endParaRPr sz="1500" dirty="0"/>
          </a:p>
          <a:p>
            <a:pPr marL="0" lvl="0" indent="0" algn="l" rtl="0">
              <a:spcBef>
                <a:spcPts val="0"/>
              </a:spcBef>
              <a:spcAft>
                <a:spcPts val="0"/>
              </a:spcAft>
              <a:buNone/>
            </a:pPr>
            <a:r>
              <a:rPr lang="en-GB" sz="1500" dirty="0"/>
              <a:t>I’m Pedro Barreto…. </a:t>
            </a:r>
            <a:endParaRPr sz="1500" dirty="0"/>
          </a:p>
        </p:txBody>
      </p:sp>
      <p:sp>
        <p:nvSpPr>
          <p:cNvPr id="152" name="Google Shape;152;gd35b442fa0_0_19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1d56045ec6_0_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g11d56045ec6_0_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GB" sz="1500" noProof="0" dirty="0">
                <a:solidFill>
                  <a:schemeClr val="dk1"/>
                </a:solidFill>
              </a:rPr>
              <a:t>Where are we against those objectives...</a:t>
            </a:r>
          </a:p>
          <a:p>
            <a:pPr marL="0" lvl="0" indent="0" algn="l" rtl="0">
              <a:spcBef>
                <a:spcPts val="0"/>
              </a:spcBef>
              <a:spcAft>
                <a:spcPts val="0"/>
              </a:spcAft>
              <a:buClr>
                <a:schemeClr val="dk1"/>
              </a:buClr>
              <a:buFont typeface="Arial"/>
              <a:buNone/>
            </a:pPr>
            <a:endParaRPr lang="en-GB" sz="1500" noProof="0" dirty="0">
              <a:solidFill>
                <a:schemeClr val="dk1"/>
              </a:solidFill>
            </a:endParaRPr>
          </a:p>
          <a:p>
            <a:pPr marL="0" lvl="0" indent="0" algn="l" rtl="0">
              <a:spcBef>
                <a:spcPts val="0"/>
              </a:spcBef>
              <a:spcAft>
                <a:spcPts val="0"/>
              </a:spcAft>
              <a:buClr>
                <a:schemeClr val="dk1"/>
              </a:buClr>
              <a:buFont typeface="Arial"/>
              <a:buNone/>
            </a:pPr>
            <a:r>
              <a:rPr lang="en-GB" sz="1500" noProof="0" dirty="0">
                <a:solidFill>
                  <a:schemeClr val="dk1"/>
                </a:solidFill>
              </a:rPr>
              <a:t>We’re progressing, slower than expected due to lack of resources but still progressing.</a:t>
            </a:r>
          </a:p>
          <a:p>
            <a:pPr marL="0" lvl="0" indent="0" algn="l" rtl="0">
              <a:spcBef>
                <a:spcPts val="0"/>
              </a:spcBef>
              <a:spcAft>
                <a:spcPts val="0"/>
              </a:spcAft>
              <a:buClr>
                <a:schemeClr val="dk1"/>
              </a:buClr>
              <a:buFont typeface="Arial"/>
              <a:buNone/>
            </a:pPr>
            <a:r>
              <a:rPr lang="en-GB" sz="1500" noProof="0" dirty="0">
                <a:solidFill>
                  <a:schemeClr val="dk1"/>
                </a:solidFill>
              </a:rPr>
              <a:t>For those that recall the mid-PI meeting, this is looking greener than before.</a:t>
            </a:r>
          </a:p>
        </p:txBody>
      </p:sp>
      <p:sp>
        <p:nvSpPr>
          <p:cNvPr id="190" name="Google Shape;190;g11d56045ec6_0_2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d0490f0a42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d0490f0a42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GB" sz="1500" b="0" noProof="0" dirty="0">
                <a:solidFill>
                  <a:schemeClr val="dk1"/>
                </a:solidFill>
              </a:rPr>
              <a:t>The rest of this presentation will be about some of the things </a:t>
            </a:r>
            <a:r>
              <a:rPr lang="en-GB" sz="1500" b="0" noProof="0" dirty="0" err="1">
                <a:solidFill>
                  <a:schemeClr val="dk1"/>
                </a:solidFill>
              </a:rPr>
              <a:t>vNext</a:t>
            </a:r>
            <a:r>
              <a:rPr lang="en-GB" sz="1500" b="0" noProof="0" dirty="0">
                <a:solidFill>
                  <a:schemeClr val="dk1"/>
                </a:solidFill>
              </a:rPr>
              <a:t> does differently, or, are just new</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0dc4e0bd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10dc4e0bd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pt-PT" sz="1500" dirty="0" err="1">
                <a:solidFill>
                  <a:schemeClr val="dk1"/>
                </a:solidFill>
              </a:rPr>
              <a:t>Platform</a:t>
            </a:r>
            <a:r>
              <a:rPr lang="pt-PT" sz="1500" dirty="0">
                <a:solidFill>
                  <a:schemeClr val="dk1"/>
                </a:solidFill>
              </a:rPr>
              <a:t> </a:t>
            </a:r>
            <a:r>
              <a:rPr lang="pt-PT" sz="1500" dirty="0" err="1">
                <a:solidFill>
                  <a:schemeClr val="dk1"/>
                </a:solidFill>
              </a:rPr>
              <a:t>configuration</a:t>
            </a:r>
            <a:r>
              <a:rPr lang="pt-PT" sz="1500" dirty="0">
                <a:solidFill>
                  <a:schemeClr val="dk1"/>
                </a:solidFill>
              </a:rPr>
              <a:t> – </a:t>
            </a:r>
            <a:r>
              <a:rPr lang="pt-PT" sz="1500" dirty="0" err="1">
                <a:solidFill>
                  <a:schemeClr val="dk1"/>
                </a:solidFill>
              </a:rPr>
              <a:t>this</a:t>
            </a:r>
            <a:r>
              <a:rPr lang="pt-PT" sz="1500" dirty="0">
                <a:solidFill>
                  <a:schemeClr val="dk1"/>
                </a:solidFill>
              </a:rPr>
              <a:t> </a:t>
            </a:r>
            <a:r>
              <a:rPr lang="pt-PT" sz="1500" dirty="0" err="1">
                <a:solidFill>
                  <a:schemeClr val="dk1"/>
                </a:solidFill>
              </a:rPr>
              <a:t>is</a:t>
            </a:r>
            <a:r>
              <a:rPr lang="pt-PT" sz="1500" dirty="0">
                <a:solidFill>
                  <a:schemeClr val="dk1"/>
                </a:solidFill>
              </a:rPr>
              <a:t> </a:t>
            </a:r>
            <a:r>
              <a:rPr lang="pt-PT" sz="1500" dirty="0" err="1">
                <a:solidFill>
                  <a:schemeClr val="dk1"/>
                </a:solidFill>
              </a:rPr>
              <a:t>essencially</a:t>
            </a:r>
            <a:r>
              <a:rPr lang="pt-PT" sz="1500" dirty="0">
                <a:solidFill>
                  <a:schemeClr val="dk1"/>
                </a:solidFill>
              </a:rPr>
              <a:t> central </a:t>
            </a:r>
            <a:r>
              <a:rPr lang="pt-PT" sz="1500" dirty="0" err="1">
                <a:solidFill>
                  <a:schemeClr val="dk1"/>
                </a:solidFill>
              </a:rPr>
              <a:t>configuration</a:t>
            </a:r>
            <a:r>
              <a:rPr lang="pt-PT" sz="1500" dirty="0">
                <a:solidFill>
                  <a:schemeClr val="dk1"/>
                </a:solidFill>
              </a:rPr>
              <a:t> management for </a:t>
            </a:r>
            <a:r>
              <a:rPr lang="pt-PT" sz="1500" dirty="0" err="1">
                <a:solidFill>
                  <a:schemeClr val="dk1"/>
                </a:solidFill>
              </a:rPr>
              <a:t>the</a:t>
            </a:r>
            <a:r>
              <a:rPr lang="pt-PT" sz="1500" dirty="0">
                <a:solidFill>
                  <a:schemeClr val="dk1"/>
                </a:solidFill>
              </a:rPr>
              <a:t> </a:t>
            </a:r>
            <a:r>
              <a:rPr lang="pt-PT" sz="1500" dirty="0" err="1">
                <a:solidFill>
                  <a:schemeClr val="dk1"/>
                </a:solidFill>
              </a:rPr>
              <a:t>while</a:t>
            </a:r>
            <a:r>
              <a:rPr lang="pt-PT" sz="1500" dirty="0">
                <a:solidFill>
                  <a:schemeClr val="dk1"/>
                </a:solidFill>
              </a:rPr>
              <a:t> </a:t>
            </a:r>
            <a:r>
              <a:rPr lang="pt-PT" sz="1500" dirty="0" err="1">
                <a:solidFill>
                  <a:schemeClr val="dk1"/>
                </a:solidFill>
              </a:rPr>
              <a:t>mojaloop</a:t>
            </a:r>
            <a:r>
              <a:rPr lang="pt-PT" sz="1500" dirty="0">
                <a:solidFill>
                  <a:schemeClr val="dk1"/>
                </a:solidFill>
              </a:rPr>
              <a:t> </a:t>
            </a:r>
            <a:r>
              <a:rPr lang="pt-PT" sz="1500" dirty="0" err="1">
                <a:solidFill>
                  <a:schemeClr val="dk1"/>
                </a:solidFill>
              </a:rPr>
              <a:t>platform</a:t>
            </a:r>
            <a:endParaRPr lang="pt-PT" sz="1500" dirty="0">
              <a:solidFill>
                <a:schemeClr val="dk1"/>
              </a:solidFill>
            </a:endParaRPr>
          </a:p>
          <a:p>
            <a:pPr marL="0" lvl="0" indent="0" algn="l" rtl="0">
              <a:spcBef>
                <a:spcPts val="0"/>
              </a:spcBef>
              <a:spcAft>
                <a:spcPts val="0"/>
              </a:spcAft>
              <a:buClr>
                <a:schemeClr val="dk1"/>
              </a:buClr>
              <a:buFont typeface="Arial"/>
              <a:buNone/>
            </a:pPr>
            <a:r>
              <a:rPr lang="pt-PT" sz="1500" dirty="0" err="1">
                <a:solidFill>
                  <a:schemeClr val="dk1"/>
                </a:solidFill>
              </a:rPr>
              <a:t>Each</a:t>
            </a:r>
            <a:r>
              <a:rPr lang="pt-PT" sz="1500" dirty="0">
                <a:solidFill>
                  <a:schemeClr val="dk1"/>
                </a:solidFill>
              </a:rPr>
              <a:t> </a:t>
            </a:r>
            <a:r>
              <a:rPr lang="pt-PT" sz="1500" dirty="0" err="1">
                <a:solidFill>
                  <a:schemeClr val="dk1"/>
                </a:solidFill>
              </a:rPr>
              <a:t>application</a:t>
            </a:r>
            <a:r>
              <a:rPr lang="pt-PT" sz="1500" dirty="0">
                <a:solidFill>
                  <a:schemeClr val="dk1"/>
                </a:solidFill>
              </a:rPr>
              <a:t> </a:t>
            </a:r>
            <a:r>
              <a:rPr lang="pt-PT" sz="1500" dirty="0" err="1">
                <a:solidFill>
                  <a:schemeClr val="dk1"/>
                </a:solidFill>
              </a:rPr>
              <a:t>will</a:t>
            </a:r>
            <a:r>
              <a:rPr lang="pt-PT" sz="1500" dirty="0">
                <a:solidFill>
                  <a:schemeClr val="dk1"/>
                </a:solidFill>
              </a:rPr>
              <a:t> </a:t>
            </a:r>
            <a:r>
              <a:rPr lang="pt-PT" sz="1500" dirty="0" err="1">
                <a:solidFill>
                  <a:schemeClr val="dk1"/>
                </a:solidFill>
              </a:rPr>
              <a:t>register</a:t>
            </a:r>
            <a:r>
              <a:rPr lang="pt-PT" sz="1500" dirty="0">
                <a:solidFill>
                  <a:schemeClr val="dk1"/>
                </a:solidFill>
              </a:rPr>
              <a:t> </a:t>
            </a:r>
            <a:r>
              <a:rPr lang="pt-PT" sz="1500" dirty="0" err="1">
                <a:solidFill>
                  <a:schemeClr val="dk1"/>
                </a:solidFill>
              </a:rPr>
              <a:t>what</a:t>
            </a:r>
            <a:r>
              <a:rPr lang="pt-PT" sz="1500" dirty="0">
                <a:solidFill>
                  <a:schemeClr val="dk1"/>
                </a:solidFill>
              </a:rPr>
              <a:t> </a:t>
            </a:r>
            <a:r>
              <a:rPr lang="pt-PT" sz="1500" dirty="0" err="1">
                <a:solidFill>
                  <a:schemeClr val="dk1"/>
                </a:solidFill>
              </a:rPr>
              <a:t>it</a:t>
            </a:r>
            <a:r>
              <a:rPr lang="pt-PT" sz="1500" dirty="0">
                <a:solidFill>
                  <a:schemeClr val="dk1"/>
                </a:solidFill>
              </a:rPr>
              <a:t> </a:t>
            </a:r>
            <a:r>
              <a:rPr lang="pt-PT" sz="1500" dirty="0" err="1">
                <a:solidFill>
                  <a:schemeClr val="dk1"/>
                </a:solidFill>
              </a:rPr>
              <a:t>needs</a:t>
            </a:r>
            <a:r>
              <a:rPr lang="pt-PT" sz="1500" dirty="0">
                <a:solidFill>
                  <a:schemeClr val="dk1"/>
                </a:solidFill>
              </a:rPr>
              <a:t> to </a:t>
            </a:r>
            <a:r>
              <a:rPr lang="pt-PT" sz="1500" dirty="0" err="1">
                <a:solidFill>
                  <a:schemeClr val="dk1"/>
                </a:solidFill>
              </a:rPr>
              <a:t>run</a:t>
            </a:r>
            <a:r>
              <a:rPr lang="pt-PT" sz="1500" dirty="0">
                <a:solidFill>
                  <a:schemeClr val="dk1"/>
                </a:solidFill>
              </a:rPr>
              <a:t>, </a:t>
            </a:r>
            <a:r>
              <a:rPr lang="pt-PT" sz="1500" dirty="0" err="1">
                <a:solidFill>
                  <a:schemeClr val="dk1"/>
                </a:solidFill>
              </a:rPr>
              <a:t>and</a:t>
            </a:r>
            <a:r>
              <a:rPr lang="pt-PT" sz="1500" dirty="0">
                <a:solidFill>
                  <a:schemeClr val="dk1"/>
                </a:solidFill>
              </a:rPr>
              <a:t> a central </a:t>
            </a:r>
            <a:r>
              <a:rPr lang="pt-PT" sz="1500" dirty="0" err="1">
                <a:solidFill>
                  <a:schemeClr val="dk1"/>
                </a:solidFill>
              </a:rPr>
              <a:t>mechanism</a:t>
            </a:r>
            <a:r>
              <a:rPr lang="pt-PT" sz="1500" dirty="0">
                <a:solidFill>
                  <a:schemeClr val="dk1"/>
                </a:solidFill>
              </a:rPr>
              <a:t> </a:t>
            </a:r>
            <a:r>
              <a:rPr lang="pt-PT" sz="1500" dirty="0" err="1">
                <a:solidFill>
                  <a:schemeClr val="dk1"/>
                </a:solidFill>
              </a:rPr>
              <a:t>allows</a:t>
            </a:r>
            <a:r>
              <a:rPr lang="pt-PT" sz="1500" dirty="0">
                <a:solidFill>
                  <a:schemeClr val="dk1"/>
                </a:solidFill>
              </a:rPr>
              <a:t> </a:t>
            </a:r>
            <a:r>
              <a:rPr lang="pt-PT" sz="1500" dirty="0" err="1">
                <a:solidFill>
                  <a:schemeClr val="dk1"/>
                </a:solidFill>
              </a:rPr>
              <a:t>authoried</a:t>
            </a:r>
            <a:r>
              <a:rPr lang="pt-PT" sz="1500" dirty="0">
                <a:solidFill>
                  <a:schemeClr val="dk1"/>
                </a:solidFill>
              </a:rPr>
              <a:t> </a:t>
            </a:r>
            <a:r>
              <a:rPr lang="pt-PT" sz="1500" dirty="0" err="1">
                <a:solidFill>
                  <a:schemeClr val="dk1"/>
                </a:solidFill>
              </a:rPr>
              <a:t>operators</a:t>
            </a:r>
            <a:r>
              <a:rPr lang="pt-PT" sz="1500" dirty="0">
                <a:solidFill>
                  <a:schemeClr val="dk1"/>
                </a:solidFill>
              </a:rPr>
              <a:t> to </a:t>
            </a:r>
            <a:r>
              <a:rPr lang="pt-PT" sz="1500" dirty="0" err="1">
                <a:solidFill>
                  <a:schemeClr val="dk1"/>
                </a:solidFill>
              </a:rPr>
              <a:t>see</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operational</a:t>
            </a:r>
            <a:r>
              <a:rPr lang="pt-PT" sz="1500" dirty="0">
                <a:solidFill>
                  <a:schemeClr val="dk1"/>
                </a:solidFill>
              </a:rPr>
              <a:t> </a:t>
            </a:r>
            <a:r>
              <a:rPr lang="pt-PT" sz="1500" dirty="0" err="1">
                <a:solidFill>
                  <a:schemeClr val="dk1"/>
                </a:solidFill>
              </a:rPr>
              <a:t>values</a:t>
            </a:r>
            <a:r>
              <a:rPr lang="pt-PT" sz="1500" dirty="0">
                <a:solidFill>
                  <a:schemeClr val="dk1"/>
                </a:solidFill>
              </a:rPr>
              <a:t> </a:t>
            </a:r>
            <a:r>
              <a:rPr lang="pt-PT" sz="1500" dirty="0" err="1">
                <a:solidFill>
                  <a:schemeClr val="dk1"/>
                </a:solidFill>
              </a:rPr>
              <a:t>and</a:t>
            </a:r>
            <a:r>
              <a:rPr lang="pt-PT" sz="1500" dirty="0">
                <a:solidFill>
                  <a:schemeClr val="dk1"/>
                </a:solidFill>
              </a:rPr>
              <a:t> </a:t>
            </a:r>
            <a:r>
              <a:rPr lang="pt-PT" sz="1500" dirty="0" err="1">
                <a:solidFill>
                  <a:schemeClr val="dk1"/>
                </a:solidFill>
              </a:rPr>
              <a:t>make</a:t>
            </a:r>
            <a:r>
              <a:rPr lang="pt-PT" sz="1500" dirty="0">
                <a:solidFill>
                  <a:schemeClr val="dk1"/>
                </a:solidFill>
              </a:rPr>
              <a:t> </a:t>
            </a:r>
            <a:r>
              <a:rPr lang="pt-PT" sz="1500" dirty="0" err="1">
                <a:solidFill>
                  <a:schemeClr val="dk1"/>
                </a:solidFill>
              </a:rPr>
              <a:t>changes</a:t>
            </a:r>
            <a:r>
              <a:rPr lang="pt-PT" sz="1500" dirty="0">
                <a:solidFill>
                  <a:schemeClr val="dk1"/>
                </a:solidFill>
              </a:rPr>
              <a:t>.</a:t>
            </a:r>
          </a:p>
          <a:p>
            <a:pPr marL="0" lvl="0" indent="0" algn="l" rtl="0">
              <a:spcBef>
                <a:spcPts val="0"/>
              </a:spcBef>
              <a:spcAft>
                <a:spcPts val="0"/>
              </a:spcAft>
              <a:buClr>
                <a:schemeClr val="dk1"/>
              </a:buClr>
              <a:buFont typeface="Arial"/>
              <a:buNone/>
            </a:pPr>
            <a:endParaRPr lang="pt-PT" sz="1500" dirty="0">
              <a:solidFill>
                <a:schemeClr val="dk1"/>
              </a:solidFill>
            </a:endParaRPr>
          </a:p>
          <a:p>
            <a:pPr marL="0" lvl="0" indent="0" algn="l" rtl="0">
              <a:spcBef>
                <a:spcPts val="0"/>
              </a:spcBef>
              <a:spcAft>
                <a:spcPts val="0"/>
              </a:spcAft>
              <a:buClr>
                <a:schemeClr val="dk1"/>
              </a:buClr>
              <a:buFont typeface="Arial"/>
              <a:buNone/>
            </a:pPr>
            <a:r>
              <a:rPr lang="pt-PT" sz="1500" dirty="0" err="1">
                <a:solidFill>
                  <a:schemeClr val="dk1"/>
                </a:solidFill>
              </a:rPr>
              <a:t>Introduce</a:t>
            </a:r>
            <a:r>
              <a:rPr lang="pt-PT" sz="1500" dirty="0">
                <a:solidFill>
                  <a:schemeClr val="dk1"/>
                </a:solidFill>
              </a:rPr>
              <a:t> </a:t>
            </a:r>
            <a:r>
              <a:rPr lang="pt-PT" sz="1500" dirty="0" err="1">
                <a:solidFill>
                  <a:schemeClr val="dk1"/>
                </a:solidFill>
              </a:rPr>
              <a:t>what</a:t>
            </a:r>
            <a:r>
              <a:rPr lang="pt-PT" sz="1500" dirty="0">
                <a:solidFill>
                  <a:schemeClr val="dk1"/>
                </a:solidFill>
              </a:rPr>
              <a:t> </a:t>
            </a:r>
            <a:r>
              <a:rPr lang="pt-PT" sz="1500" dirty="0" err="1">
                <a:solidFill>
                  <a:schemeClr val="dk1"/>
                </a:solidFill>
              </a:rPr>
              <a:t>bootstrap</a:t>
            </a:r>
            <a:r>
              <a:rPr lang="pt-PT" sz="1500" dirty="0">
                <a:solidFill>
                  <a:schemeClr val="dk1"/>
                </a:solidFill>
              </a:rPr>
              <a:t> </a:t>
            </a:r>
            <a:r>
              <a:rPr lang="pt-PT" sz="1500" dirty="0" err="1">
                <a:solidFill>
                  <a:schemeClr val="dk1"/>
                </a:solidFill>
              </a:rPr>
              <a:t>is</a:t>
            </a:r>
            <a:endParaRPr lang="pt-PT" sz="1500" dirty="0">
              <a:solidFill>
                <a:schemeClr val="dk1"/>
              </a:solidFill>
            </a:endParaRPr>
          </a:p>
          <a:p>
            <a:pPr marL="0" lvl="0" indent="0" algn="l" rtl="0">
              <a:spcBef>
                <a:spcPts val="0"/>
              </a:spcBef>
              <a:spcAft>
                <a:spcPts val="0"/>
              </a:spcAft>
              <a:buClr>
                <a:schemeClr val="dk1"/>
              </a:buClr>
              <a:buFont typeface="Arial"/>
              <a:buNone/>
            </a:pPr>
            <a:endParaRPr lang="pt-PT" sz="1500" dirty="0">
              <a:solidFill>
                <a:schemeClr val="dk1"/>
              </a:solidFill>
            </a:endParaRPr>
          </a:p>
          <a:p>
            <a:pPr marL="0" lvl="0" indent="0" algn="l" rtl="0">
              <a:spcBef>
                <a:spcPts val="0"/>
              </a:spcBef>
              <a:spcAft>
                <a:spcPts val="0"/>
              </a:spcAft>
              <a:buClr>
                <a:schemeClr val="dk1"/>
              </a:buClr>
              <a:buFont typeface="Arial"/>
              <a:buNone/>
            </a:pPr>
            <a:r>
              <a:rPr lang="pt-PT" sz="1500" dirty="0" err="1">
                <a:solidFill>
                  <a:schemeClr val="dk1"/>
                </a:solidFill>
              </a:rPr>
              <a:t>This</a:t>
            </a:r>
            <a:r>
              <a:rPr lang="pt-PT" sz="1500" dirty="0">
                <a:solidFill>
                  <a:schemeClr val="dk1"/>
                </a:solidFill>
              </a:rPr>
              <a:t> slide </a:t>
            </a:r>
            <a:r>
              <a:rPr lang="pt-PT" sz="1500" dirty="0" err="1">
                <a:solidFill>
                  <a:schemeClr val="dk1"/>
                </a:solidFill>
              </a:rPr>
              <a:t>is</a:t>
            </a:r>
            <a:r>
              <a:rPr lang="pt-PT" sz="1500" dirty="0">
                <a:solidFill>
                  <a:schemeClr val="dk1"/>
                </a:solidFill>
              </a:rPr>
              <a:t> </a:t>
            </a:r>
            <a:r>
              <a:rPr lang="pt-PT" sz="1500" dirty="0" err="1">
                <a:solidFill>
                  <a:schemeClr val="dk1"/>
                </a:solidFill>
              </a:rPr>
              <a:t>about</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bootstrap</a:t>
            </a:r>
            <a:r>
              <a:rPr lang="pt-PT" sz="1500" dirty="0">
                <a:solidFill>
                  <a:schemeClr val="dk1"/>
                </a:solidFill>
              </a:rPr>
              <a:t> step... </a:t>
            </a:r>
            <a:r>
              <a:rPr lang="pt-PT" sz="1500" dirty="0" err="1">
                <a:solidFill>
                  <a:schemeClr val="dk1"/>
                </a:solidFill>
              </a:rPr>
              <a:t>When</a:t>
            </a:r>
            <a:r>
              <a:rPr lang="pt-PT" sz="1500" dirty="0">
                <a:solidFill>
                  <a:schemeClr val="dk1"/>
                </a:solidFill>
              </a:rPr>
              <a:t> a </a:t>
            </a:r>
            <a:r>
              <a:rPr lang="pt-PT" sz="1500" dirty="0" err="1">
                <a:solidFill>
                  <a:schemeClr val="dk1"/>
                </a:solidFill>
              </a:rPr>
              <a:t>new</a:t>
            </a:r>
            <a:r>
              <a:rPr lang="pt-PT" sz="1500" dirty="0">
                <a:solidFill>
                  <a:schemeClr val="dk1"/>
                </a:solidFill>
              </a:rPr>
              <a:t> </a:t>
            </a:r>
            <a:r>
              <a:rPr lang="pt-PT" sz="1500" dirty="0" err="1">
                <a:solidFill>
                  <a:schemeClr val="dk1"/>
                </a:solidFill>
              </a:rPr>
              <a:t>version</a:t>
            </a:r>
            <a:r>
              <a:rPr lang="pt-PT" sz="1500" dirty="0">
                <a:solidFill>
                  <a:schemeClr val="dk1"/>
                </a:solidFill>
              </a:rPr>
              <a:t> </a:t>
            </a:r>
            <a:r>
              <a:rPr lang="pt-PT" sz="1500" dirty="0" err="1">
                <a:solidFill>
                  <a:schemeClr val="dk1"/>
                </a:solidFill>
              </a:rPr>
              <a:t>of</a:t>
            </a:r>
            <a:r>
              <a:rPr lang="pt-PT" sz="1500" dirty="0">
                <a:solidFill>
                  <a:schemeClr val="dk1"/>
                </a:solidFill>
              </a:rPr>
              <a:t> a </a:t>
            </a:r>
            <a:r>
              <a:rPr lang="pt-PT" sz="1500" dirty="0" err="1">
                <a:solidFill>
                  <a:schemeClr val="dk1"/>
                </a:solidFill>
              </a:rPr>
              <a:t>mojallop</a:t>
            </a:r>
            <a:r>
              <a:rPr lang="pt-PT" sz="1500" dirty="0">
                <a:solidFill>
                  <a:schemeClr val="dk1"/>
                </a:solidFill>
              </a:rPr>
              <a:t> app </a:t>
            </a:r>
            <a:r>
              <a:rPr lang="pt-PT" sz="1500" dirty="0" err="1">
                <a:solidFill>
                  <a:schemeClr val="dk1"/>
                </a:solidFill>
              </a:rPr>
              <a:t>or</a:t>
            </a:r>
            <a:r>
              <a:rPr lang="pt-PT" sz="1500" dirty="0">
                <a:solidFill>
                  <a:schemeClr val="dk1"/>
                </a:solidFill>
              </a:rPr>
              <a:t> servisse </a:t>
            </a:r>
            <a:r>
              <a:rPr lang="pt-PT" sz="1500" dirty="0" err="1">
                <a:solidFill>
                  <a:schemeClr val="dk1"/>
                </a:solidFill>
              </a:rPr>
              <a:t>is</a:t>
            </a:r>
            <a:r>
              <a:rPr lang="pt-PT" sz="1500" dirty="0">
                <a:solidFill>
                  <a:schemeClr val="dk1"/>
                </a:solidFill>
              </a:rPr>
              <a:t> </a:t>
            </a:r>
            <a:r>
              <a:rPr lang="pt-PT" sz="1500" dirty="0" err="1">
                <a:solidFill>
                  <a:schemeClr val="dk1"/>
                </a:solidFill>
              </a:rPr>
              <a:t>released</a:t>
            </a:r>
            <a:r>
              <a:rPr lang="pt-PT" sz="1500" dirty="0">
                <a:solidFill>
                  <a:schemeClr val="dk1"/>
                </a:solidFill>
              </a:rPr>
              <a:t>.... </a:t>
            </a:r>
            <a:r>
              <a:rPr lang="pt-PT" sz="1500" dirty="0" err="1">
                <a:solidFill>
                  <a:schemeClr val="dk1"/>
                </a:solidFill>
              </a:rPr>
              <a:t>It</a:t>
            </a:r>
            <a:r>
              <a:rPr lang="pt-PT" sz="1500" dirty="0">
                <a:solidFill>
                  <a:schemeClr val="dk1"/>
                </a:solidFill>
              </a:rPr>
              <a:t> </a:t>
            </a:r>
            <a:r>
              <a:rPr lang="pt-PT" sz="1500" dirty="0" err="1">
                <a:solidFill>
                  <a:schemeClr val="dk1"/>
                </a:solidFill>
              </a:rPr>
              <a:t>send</a:t>
            </a:r>
            <a:r>
              <a:rPr lang="pt-PT" sz="1500" dirty="0">
                <a:solidFill>
                  <a:schemeClr val="dk1"/>
                </a:solidFill>
              </a:rPr>
              <a:t> to </a:t>
            </a:r>
            <a:r>
              <a:rPr lang="pt-PT" sz="1500" dirty="0" err="1">
                <a:solidFill>
                  <a:schemeClr val="dk1"/>
                </a:solidFill>
              </a:rPr>
              <a:t>the</a:t>
            </a:r>
            <a:r>
              <a:rPr lang="pt-PT" sz="1500" dirty="0">
                <a:solidFill>
                  <a:schemeClr val="dk1"/>
                </a:solidFill>
              </a:rPr>
              <a:t> central servisse a </a:t>
            </a:r>
            <a:r>
              <a:rPr lang="pt-PT" sz="1500" dirty="0" err="1">
                <a:solidFill>
                  <a:schemeClr val="dk1"/>
                </a:solidFill>
              </a:rPr>
              <a:t>schema</a:t>
            </a:r>
            <a:r>
              <a:rPr lang="pt-PT" sz="1500" dirty="0">
                <a:solidFill>
                  <a:schemeClr val="dk1"/>
                </a:solidFill>
              </a:rPr>
              <a:t>, </a:t>
            </a:r>
            <a:r>
              <a:rPr lang="pt-PT" sz="1500" dirty="0" err="1">
                <a:solidFill>
                  <a:schemeClr val="dk1"/>
                </a:solidFill>
              </a:rPr>
              <a:t>that</a:t>
            </a:r>
            <a:r>
              <a:rPr lang="pt-PT" sz="1500" dirty="0">
                <a:solidFill>
                  <a:schemeClr val="dk1"/>
                </a:solidFill>
              </a:rPr>
              <a:t> </a:t>
            </a:r>
            <a:r>
              <a:rPr lang="pt-PT" sz="1500" dirty="0" err="1">
                <a:solidFill>
                  <a:schemeClr val="dk1"/>
                </a:solidFill>
              </a:rPr>
              <a:t>identifies</a:t>
            </a:r>
            <a:r>
              <a:rPr lang="pt-PT" sz="1500" dirty="0">
                <a:solidFill>
                  <a:schemeClr val="dk1"/>
                </a:solidFill>
              </a:rPr>
              <a:t> </a:t>
            </a:r>
            <a:r>
              <a:rPr lang="pt-PT" sz="1500" dirty="0" err="1">
                <a:solidFill>
                  <a:schemeClr val="dk1"/>
                </a:solidFill>
              </a:rPr>
              <a:t>all</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configurables</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application</a:t>
            </a:r>
            <a:r>
              <a:rPr lang="pt-PT" sz="1500" dirty="0">
                <a:solidFill>
                  <a:schemeClr val="dk1"/>
                </a:solidFill>
              </a:rPr>
              <a:t> </a:t>
            </a:r>
            <a:r>
              <a:rPr lang="pt-PT" sz="1500" dirty="0" err="1">
                <a:solidFill>
                  <a:schemeClr val="dk1"/>
                </a:solidFill>
              </a:rPr>
              <a:t>needs</a:t>
            </a:r>
            <a:r>
              <a:rPr lang="pt-PT" sz="1500" dirty="0">
                <a:solidFill>
                  <a:schemeClr val="dk1"/>
                </a:solidFill>
              </a:rPr>
              <a:t>.</a:t>
            </a:r>
          </a:p>
          <a:p>
            <a:pPr marL="0" lvl="0" indent="0" algn="l" rtl="0">
              <a:spcBef>
                <a:spcPts val="0"/>
              </a:spcBef>
              <a:spcAft>
                <a:spcPts val="0"/>
              </a:spcAft>
              <a:buClr>
                <a:schemeClr val="dk1"/>
              </a:buClr>
              <a:buFont typeface="Arial"/>
              <a:buNone/>
            </a:pPr>
            <a:r>
              <a:rPr lang="pt-PT" sz="1500" dirty="0" err="1">
                <a:solidFill>
                  <a:schemeClr val="dk1"/>
                </a:solidFill>
              </a:rPr>
              <a:t>This</a:t>
            </a:r>
            <a:r>
              <a:rPr lang="pt-PT" sz="1500" dirty="0">
                <a:solidFill>
                  <a:schemeClr val="dk1"/>
                </a:solidFill>
              </a:rPr>
              <a:t> </a:t>
            </a:r>
            <a:r>
              <a:rPr lang="pt-PT" sz="1500" dirty="0" err="1">
                <a:solidFill>
                  <a:schemeClr val="dk1"/>
                </a:solidFill>
              </a:rPr>
              <a:t>schema</a:t>
            </a:r>
            <a:r>
              <a:rPr lang="pt-PT" sz="1500" dirty="0">
                <a:solidFill>
                  <a:schemeClr val="dk1"/>
                </a:solidFill>
              </a:rPr>
              <a:t> </a:t>
            </a:r>
            <a:r>
              <a:rPr lang="pt-PT" sz="1500" dirty="0" err="1">
                <a:solidFill>
                  <a:schemeClr val="dk1"/>
                </a:solidFill>
              </a:rPr>
              <a:t>includes</a:t>
            </a:r>
            <a:r>
              <a:rPr lang="pt-PT" sz="1500" dirty="0">
                <a:solidFill>
                  <a:schemeClr val="dk1"/>
                </a:solidFill>
              </a:rPr>
              <a:t> </a:t>
            </a:r>
            <a:r>
              <a:rPr lang="pt-PT" sz="1500" dirty="0" err="1">
                <a:solidFill>
                  <a:schemeClr val="dk1"/>
                </a:solidFill>
              </a:rPr>
              <a:t>configuration</a:t>
            </a:r>
            <a:r>
              <a:rPr lang="pt-PT" sz="1500" dirty="0">
                <a:solidFill>
                  <a:schemeClr val="dk1"/>
                </a:solidFill>
              </a:rPr>
              <a:t> </a:t>
            </a:r>
            <a:r>
              <a:rPr lang="pt-PT" sz="1500" dirty="0" err="1">
                <a:solidFill>
                  <a:schemeClr val="dk1"/>
                </a:solidFill>
              </a:rPr>
              <a:t>descriptions</a:t>
            </a:r>
            <a:r>
              <a:rPr lang="pt-PT" sz="1500" dirty="0">
                <a:solidFill>
                  <a:schemeClr val="dk1"/>
                </a:solidFill>
              </a:rPr>
              <a:t> </a:t>
            </a:r>
            <a:r>
              <a:rPr lang="pt-PT" sz="1500" dirty="0" err="1">
                <a:solidFill>
                  <a:schemeClr val="dk1"/>
                </a:solidFill>
              </a:rPr>
              <a:t>and</a:t>
            </a:r>
            <a:r>
              <a:rPr lang="pt-PT" sz="1500" dirty="0">
                <a:solidFill>
                  <a:schemeClr val="dk1"/>
                </a:solidFill>
              </a:rPr>
              <a:t> </a:t>
            </a:r>
            <a:r>
              <a:rPr lang="pt-PT" sz="1500" dirty="0" err="1">
                <a:solidFill>
                  <a:schemeClr val="dk1"/>
                </a:solidFill>
              </a:rPr>
              <a:t>defaults</a:t>
            </a:r>
            <a:r>
              <a:rPr lang="pt-PT" sz="1500" dirty="0">
                <a:solidFill>
                  <a:schemeClr val="dk1"/>
                </a:solidFill>
              </a:rPr>
              <a:t>, </a:t>
            </a:r>
            <a:r>
              <a:rPr lang="pt-PT" sz="1500" dirty="0" err="1">
                <a:solidFill>
                  <a:schemeClr val="dk1"/>
                </a:solidFill>
              </a:rPr>
              <a:t>and</a:t>
            </a:r>
            <a:r>
              <a:rPr lang="pt-PT" sz="1500" dirty="0">
                <a:solidFill>
                  <a:schemeClr val="dk1"/>
                </a:solidFill>
              </a:rPr>
              <a:t> </a:t>
            </a:r>
            <a:r>
              <a:rPr lang="pt-PT" sz="1500" dirty="0" err="1">
                <a:solidFill>
                  <a:schemeClr val="dk1"/>
                </a:solidFill>
              </a:rPr>
              <a:t>configurable</a:t>
            </a:r>
            <a:r>
              <a:rPr lang="pt-PT" sz="1500" dirty="0">
                <a:solidFill>
                  <a:schemeClr val="dk1"/>
                </a:solidFill>
              </a:rPr>
              <a:t> </a:t>
            </a:r>
            <a:r>
              <a:rPr lang="pt-PT" sz="1500" dirty="0" err="1">
                <a:solidFill>
                  <a:schemeClr val="dk1"/>
                </a:solidFill>
              </a:rPr>
              <a:t>items</a:t>
            </a:r>
            <a:r>
              <a:rPr lang="pt-PT" sz="1500" dirty="0">
                <a:solidFill>
                  <a:schemeClr val="dk1"/>
                </a:solidFill>
              </a:rPr>
              <a:t> can </a:t>
            </a:r>
            <a:r>
              <a:rPr lang="pt-PT" sz="1500" dirty="0" err="1">
                <a:solidFill>
                  <a:schemeClr val="dk1"/>
                </a:solidFill>
              </a:rPr>
              <a:t>be</a:t>
            </a:r>
            <a:r>
              <a:rPr lang="pt-PT" sz="1500" dirty="0">
                <a:solidFill>
                  <a:schemeClr val="dk1"/>
                </a:solidFill>
              </a:rPr>
              <a:t> </a:t>
            </a:r>
            <a:r>
              <a:rPr lang="pt-PT" sz="1500" dirty="0" err="1">
                <a:solidFill>
                  <a:schemeClr val="dk1"/>
                </a:solidFill>
              </a:rPr>
              <a:t>parameters</a:t>
            </a:r>
            <a:r>
              <a:rPr lang="pt-PT" sz="1500" dirty="0">
                <a:solidFill>
                  <a:schemeClr val="dk1"/>
                </a:solidFill>
              </a:rPr>
              <a:t>, </a:t>
            </a:r>
            <a:r>
              <a:rPr lang="pt-PT" sz="1500" dirty="0" err="1">
                <a:solidFill>
                  <a:schemeClr val="dk1"/>
                </a:solidFill>
              </a:rPr>
              <a:t>feature</a:t>
            </a:r>
            <a:r>
              <a:rPr lang="pt-PT" sz="1500" dirty="0">
                <a:solidFill>
                  <a:schemeClr val="dk1"/>
                </a:solidFill>
              </a:rPr>
              <a:t> </a:t>
            </a:r>
            <a:r>
              <a:rPr lang="pt-PT" sz="1500" dirty="0" err="1">
                <a:solidFill>
                  <a:schemeClr val="dk1"/>
                </a:solidFill>
              </a:rPr>
              <a:t>flags</a:t>
            </a:r>
            <a:r>
              <a:rPr lang="pt-PT" sz="1500" dirty="0">
                <a:solidFill>
                  <a:schemeClr val="dk1"/>
                </a:solidFill>
              </a:rPr>
              <a:t> </a:t>
            </a:r>
            <a:r>
              <a:rPr lang="pt-PT" sz="1500" dirty="0" err="1">
                <a:solidFill>
                  <a:schemeClr val="dk1"/>
                </a:solidFill>
              </a:rPr>
              <a:t>and</a:t>
            </a:r>
            <a:r>
              <a:rPr lang="pt-PT" sz="1500" dirty="0">
                <a:solidFill>
                  <a:schemeClr val="dk1"/>
                </a:solidFill>
              </a:rPr>
              <a:t> </a:t>
            </a:r>
            <a:r>
              <a:rPr lang="pt-PT" sz="1500" dirty="0" err="1">
                <a:solidFill>
                  <a:schemeClr val="dk1"/>
                </a:solidFill>
              </a:rPr>
              <a:t>secrets</a:t>
            </a:r>
            <a:endParaRPr lang="pt-PT" sz="1500" dirty="0">
              <a:solidFill>
                <a:schemeClr val="dk1"/>
              </a:solidFill>
            </a:endParaRPr>
          </a:p>
          <a:p>
            <a:pPr marL="0" lvl="0" indent="0" algn="l" rtl="0">
              <a:spcBef>
                <a:spcPts val="0"/>
              </a:spcBef>
              <a:spcAft>
                <a:spcPts val="0"/>
              </a:spcAft>
              <a:buClr>
                <a:schemeClr val="dk1"/>
              </a:buClr>
              <a:buFont typeface="Arial"/>
              <a:buNone/>
            </a:pPr>
            <a:endParaRPr lang="pt-PT" sz="1500" dirty="0">
              <a:solidFill>
                <a:schemeClr val="dk1"/>
              </a:solidFill>
            </a:endParaRPr>
          </a:p>
          <a:p>
            <a:pPr marL="0" lvl="0" indent="0" algn="l" rtl="0">
              <a:spcBef>
                <a:spcPts val="0"/>
              </a:spcBef>
              <a:spcAft>
                <a:spcPts val="0"/>
              </a:spcAft>
              <a:buClr>
                <a:schemeClr val="dk1"/>
              </a:buClr>
              <a:buFont typeface="Arial"/>
              <a:buNone/>
            </a:pPr>
            <a:r>
              <a:rPr lang="pt-PT" sz="1500" dirty="0" err="1">
                <a:solidFill>
                  <a:schemeClr val="dk1"/>
                </a:solidFill>
              </a:rPr>
              <a:t>Once</a:t>
            </a:r>
            <a:r>
              <a:rPr lang="pt-PT" sz="1500" dirty="0">
                <a:solidFill>
                  <a:schemeClr val="dk1"/>
                </a:solidFill>
              </a:rPr>
              <a:t> </a:t>
            </a:r>
            <a:r>
              <a:rPr lang="pt-PT" sz="1500" dirty="0" err="1">
                <a:solidFill>
                  <a:schemeClr val="dk1"/>
                </a:solidFill>
              </a:rPr>
              <a:t>this</a:t>
            </a:r>
            <a:r>
              <a:rPr lang="pt-PT" sz="1500" dirty="0">
                <a:solidFill>
                  <a:schemeClr val="dk1"/>
                </a:solidFill>
              </a:rPr>
              <a:t> </a:t>
            </a:r>
            <a:r>
              <a:rPr lang="pt-PT" sz="1500" dirty="0" err="1">
                <a:solidFill>
                  <a:schemeClr val="dk1"/>
                </a:solidFill>
              </a:rPr>
              <a:t>schema</a:t>
            </a:r>
            <a:r>
              <a:rPr lang="pt-PT" sz="1500" dirty="0">
                <a:solidFill>
                  <a:schemeClr val="dk1"/>
                </a:solidFill>
              </a:rPr>
              <a:t> </a:t>
            </a:r>
            <a:r>
              <a:rPr lang="pt-PT" sz="1500" dirty="0" err="1">
                <a:solidFill>
                  <a:schemeClr val="dk1"/>
                </a:solidFill>
              </a:rPr>
              <a:t>is</a:t>
            </a:r>
            <a:r>
              <a:rPr lang="pt-PT" sz="1500" dirty="0">
                <a:solidFill>
                  <a:schemeClr val="dk1"/>
                </a:solidFill>
              </a:rPr>
              <a:t> </a:t>
            </a:r>
            <a:r>
              <a:rPr lang="pt-PT" sz="1500" dirty="0" err="1">
                <a:solidFill>
                  <a:schemeClr val="dk1"/>
                </a:solidFill>
              </a:rPr>
              <a:t>received</a:t>
            </a:r>
            <a:r>
              <a:rPr lang="pt-PT" sz="1500" dirty="0">
                <a:solidFill>
                  <a:schemeClr val="dk1"/>
                </a:solidFill>
              </a:rPr>
              <a:t>, </a:t>
            </a:r>
            <a:r>
              <a:rPr lang="pt-PT" sz="1500" dirty="0" err="1">
                <a:solidFill>
                  <a:schemeClr val="dk1"/>
                </a:solidFill>
              </a:rPr>
              <a:t>the</a:t>
            </a:r>
            <a:r>
              <a:rPr lang="pt-PT" sz="1500" dirty="0">
                <a:solidFill>
                  <a:schemeClr val="dk1"/>
                </a:solidFill>
              </a:rPr>
              <a:t> central </a:t>
            </a:r>
            <a:r>
              <a:rPr lang="pt-PT" sz="1500" dirty="0" err="1">
                <a:solidFill>
                  <a:schemeClr val="dk1"/>
                </a:solidFill>
              </a:rPr>
              <a:t>platform</a:t>
            </a:r>
            <a:r>
              <a:rPr lang="pt-PT" sz="1500" dirty="0">
                <a:solidFill>
                  <a:schemeClr val="dk1"/>
                </a:solidFill>
              </a:rPr>
              <a:t> </a:t>
            </a:r>
            <a:r>
              <a:rPr lang="pt-PT" sz="1500" dirty="0" err="1">
                <a:solidFill>
                  <a:schemeClr val="dk1"/>
                </a:solidFill>
              </a:rPr>
              <a:t>configuration</a:t>
            </a:r>
            <a:r>
              <a:rPr lang="pt-PT" sz="1500" dirty="0">
                <a:solidFill>
                  <a:schemeClr val="dk1"/>
                </a:solidFill>
              </a:rPr>
              <a:t> </a:t>
            </a:r>
            <a:r>
              <a:rPr lang="pt-PT" sz="1500" dirty="0" err="1">
                <a:solidFill>
                  <a:schemeClr val="dk1"/>
                </a:solidFill>
              </a:rPr>
              <a:t>is</a:t>
            </a:r>
            <a:r>
              <a:rPr lang="pt-PT" sz="1500" dirty="0">
                <a:solidFill>
                  <a:schemeClr val="dk1"/>
                </a:solidFill>
              </a:rPr>
              <a:t> </a:t>
            </a:r>
            <a:r>
              <a:rPr lang="pt-PT" sz="1500" dirty="0" err="1">
                <a:solidFill>
                  <a:schemeClr val="dk1"/>
                </a:solidFill>
              </a:rPr>
              <a:t>able</a:t>
            </a:r>
            <a:r>
              <a:rPr lang="pt-PT" sz="1500" dirty="0">
                <a:solidFill>
                  <a:schemeClr val="dk1"/>
                </a:solidFill>
              </a:rPr>
              <a:t> to </a:t>
            </a:r>
            <a:r>
              <a:rPr lang="pt-PT" sz="1500" dirty="0" err="1">
                <a:solidFill>
                  <a:schemeClr val="dk1"/>
                </a:solidFill>
              </a:rPr>
              <a:t>expose</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configurables</a:t>
            </a:r>
            <a:r>
              <a:rPr lang="pt-PT" sz="1500" dirty="0">
                <a:solidFill>
                  <a:schemeClr val="dk1"/>
                </a:solidFill>
              </a:rPr>
              <a:t> for na </a:t>
            </a:r>
            <a:r>
              <a:rPr lang="pt-PT" sz="1500" dirty="0" err="1">
                <a:solidFill>
                  <a:schemeClr val="dk1"/>
                </a:solidFill>
              </a:rPr>
              <a:t>operator</a:t>
            </a:r>
            <a:r>
              <a:rPr lang="pt-PT" sz="1500" dirty="0">
                <a:solidFill>
                  <a:schemeClr val="dk1"/>
                </a:solidFill>
              </a:rPr>
              <a:t> to </a:t>
            </a:r>
            <a:r>
              <a:rPr lang="pt-PT" sz="1500" dirty="0" err="1">
                <a:solidFill>
                  <a:schemeClr val="dk1"/>
                </a:solidFill>
              </a:rPr>
              <a:t>adjust</a:t>
            </a:r>
            <a:r>
              <a:rPr lang="pt-PT" sz="1500" dirty="0">
                <a:solidFill>
                  <a:schemeClr val="dk1"/>
                </a:solidFill>
              </a:rPr>
              <a:t> via a </a:t>
            </a:r>
            <a:r>
              <a:rPr lang="pt-PT" sz="1500" dirty="0" err="1">
                <a:solidFill>
                  <a:schemeClr val="dk1"/>
                </a:solidFill>
              </a:rPr>
              <a:t>nice</a:t>
            </a:r>
            <a:r>
              <a:rPr lang="pt-PT" sz="1500" dirty="0">
                <a:solidFill>
                  <a:schemeClr val="dk1"/>
                </a:solidFill>
              </a:rPr>
              <a:t> UI </a:t>
            </a:r>
            <a:r>
              <a:rPr lang="pt-PT" sz="1500" dirty="0" err="1">
                <a:solidFill>
                  <a:schemeClr val="dk1"/>
                </a:solidFill>
              </a:rPr>
              <a:t>or</a:t>
            </a:r>
            <a:r>
              <a:rPr lang="pt-PT" sz="1500" dirty="0">
                <a:solidFill>
                  <a:schemeClr val="dk1"/>
                </a:solidFill>
              </a:rPr>
              <a:t> </a:t>
            </a:r>
            <a:r>
              <a:rPr lang="pt-PT" sz="1500" dirty="0" err="1">
                <a:solidFill>
                  <a:schemeClr val="dk1"/>
                </a:solidFill>
              </a:rPr>
              <a:t>directly</a:t>
            </a:r>
            <a:r>
              <a:rPr lang="pt-PT" sz="1500" dirty="0">
                <a:solidFill>
                  <a:schemeClr val="dk1"/>
                </a:solidFill>
              </a:rPr>
              <a:t> </a:t>
            </a:r>
            <a:r>
              <a:rPr lang="pt-PT" sz="1500" dirty="0" err="1">
                <a:solidFill>
                  <a:schemeClr val="dk1"/>
                </a:solidFill>
              </a:rPr>
              <a:t>trhough</a:t>
            </a:r>
            <a:r>
              <a:rPr lang="pt-PT" sz="1500" dirty="0">
                <a:solidFill>
                  <a:schemeClr val="dk1"/>
                </a:solidFill>
              </a:rPr>
              <a:t> </a:t>
            </a:r>
            <a:r>
              <a:rPr lang="pt-PT" sz="1500" dirty="0" err="1">
                <a:solidFill>
                  <a:schemeClr val="dk1"/>
                </a:solidFill>
              </a:rPr>
              <a:t>the</a:t>
            </a:r>
            <a:r>
              <a:rPr lang="pt-PT" sz="1500" dirty="0">
                <a:solidFill>
                  <a:schemeClr val="dk1"/>
                </a:solidFill>
              </a:rPr>
              <a:t> API...</a:t>
            </a:r>
            <a:endParaRPr sz="1500" dirty="0">
              <a:solidFill>
                <a:schemeClr val="dk1"/>
              </a:solidFill>
            </a:endParaRPr>
          </a:p>
        </p:txBody>
      </p:sp>
      <p:sp>
        <p:nvSpPr>
          <p:cNvPr id="209" name="Google Shape;209;g10dc4e0bd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12</a:t>
            </a:fld>
            <a:endParaRPr/>
          </a:p>
        </p:txBody>
      </p:sp>
    </p:spTree>
    <p:extLst>
      <p:ext uri="{BB962C8B-B14F-4D97-AF65-F5344CB8AC3E}">
        <p14:creationId xmlns:p14="http://schemas.microsoft.com/office/powerpoint/2010/main" val="37400927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0dc4e0bd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10dc4e0bd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pt-PT" sz="1500" dirty="0">
                <a:solidFill>
                  <a:schemeClr val="dk1"/>
                </a:solidFill>
              </a:rPr>
              <a:t>In </a:t>
            </a:r>
            <a:r>
              <a:rPr lang="pt-PT" sz="1500" dirty="0" err="1">
                <a:solidFill>
                  <a:schemeClr val="dk1"/>
                </a:solidFill>
              </a:rPr>
              <a:t>this</a:t>
            </a:r>
            <a:r>
              <a:rPr lang="pt-PT" sz="1500" dirty="0">
                <a:solidFill>
                  <a:schemeClr val="dk1"/>
                </a:solidFill>
              </a:rPr>
              <a:t> slide </a:t>
            </a:r>
            <a:r>
              <a:rPr lang="pt-PT" sz="1500" dirty="0" err="1">
                <a:solidFill>
                  <a:schemeClr val="dk1"/>
                </a:solidFill>
              </a:rPr>
              <a:t>we</a:t>
            </a:r>
            <a:r>
              <a:rPr lang="pt-PT" sz="1500" dirty="0">
                <a:solidFill>
                  <a:schemeClr val="dk1"/>
                </a:solidFill>
              </a:rPr>
              <a:t> </a:t>
            </a:r>
            <a:r>
              <a:rPr lang="pt-PT" sz="1500" dirty="0" err="1">
                <a:solidFill>
                  <a:schemeClr val="dk1"/>
                </a:solidFill>
              </a:rPr>
              <a:t>see</a:t>
            </a:r>
            <a:r>
              <a:rPr lang="pt-PT" sz="1500" dirty="0">
                <a:solidFill>
                  <a:schemeClr val="dk1"/>
                </a:solidFill>
              </a:rPr>
              <a:t> </a:t>
            </a:r>
            <a:r>
              <a:rPr lang="pt-PT" sz="1500" dirty="0" err="1">
                <a:solidFill>
                  <a:schemeClr val="dk1"/>
                </a:solidFill>
              </a:rPr>
              <a:t>what</a:t>
            </a:r>
            <a:r>
              <a:rPr lang="pt-PT" sz="1500" dirty="0">
                <a:solidFill>
                  <a:schemeClr val="dk1"/>
                </a:solidFill>
              </a:rPr>
              <a:t> </a:t>
            </a:r>
            <a:r>
              <a:rPr lang="pt-PT" sz="1500" dirty="0" err="1">
                <a:solidFill>
                  <a:schemeClr val="dk1"/>
                </a:solidFill>
              </a:rPr>
              <a:t>happens</a:t>
            </a:r>
            <a:r>
              <a:rPr lang="pt-PT" sz="1500" dirty="0">
                <a:solidFill>
                  <a:schemeClr val="dk1"/>
                </a:solidFill>
              </a:rPr>
              <a:t> </a:t>
            </a:r>
            <a:r>
              <a:rPr lang="pt-PT" sz="1500" dirty="0" err="1">
                <a:solidFill>
                  <a:schemeClr val="dk1"/>
                </a:solidFill>
              </a:rPr>
              <a:t>once</a:t>
            </a:r>
            <a:r>
              <a:rPr lang="pt-PT" sz="1500" dirty="0">
                <a:solidFill>
                  <a:schemeClr val="dk1"/>
                </a:solidFill>
              </a:rPr>
              <a:t> na </a:t>
            </a:r>
            <a:r>
              <a:rPr lang="pt-PT" sz="1500" dirty="0" err="1">
                <a:solidFill>
                  <a:schemeClr val="dk1"/>
                </a:solidFill>
              </a:rPr>
              <a:t>operator</a:t>
            </a:r>
            <a:r>
              <a:rPr lang="pt-PT" sz="1500" dirty="0">
                <a:solidFill>
                  <a:schemeClr val="dk1"/>
                </a:solidFill>
              </a:rPr>
              <a:t> </a:t>
            </a:r>
            <a:r>
              <a:rPr lang="pt-PT" sz="1500" dirty="0" err="1">
                <a:solidFill>
                  <a:schemeClr val="dk1"/>
                </a:solidFill>
              </a:rPr>
              <a:t>makes</a:t>
            </a:r>
            <a:r>
              <a:rPr lang="pt-PT" sz="1500" dirty="0">
                <a:solidFill>
                  <a:schemeClr val="dk1"/>
                </a:solidFill>
              </a:rPr>
              <a:t> a </a:t>
            </a:r>
            <a:r>
              <a:rPr lang="pt-PT" sz="1500" dirty="0" err="1">
                <a:solidFill>
                  <a:schemeClr val="dk1"/>
                </a:solidFill>
              </a:rPr>
              <a:t>change</a:t>
            </a:r>
            <a:r>
              <a:rPr lang="pt-PT" sz="1500" dirty="0">
                <a:solidFill>
                  <a:schemeClr val="dk1"/>
                </a:solidFill>
              </a:rPr>
              <a:t> to a </a:t>
            </a:r>
            <a:r>
              <a:rPr lang="pt-PT" sz="1500" dirty="0" err="1">
                <a:solidFill>
                  <a:schemeClr val="dk1"/>
                </a:solidFill>
              </a:rPr>
              <a:t>configuration</a:t>
            </a:r>
            <a:r>
              <a:rPr lang="pt-PT" sz="1500" dirty="0">
                <a:solidFill>
                  <a:schemeClr val="dk1"/>
                </a:solidFill>
              </a:rPr>
              <a:t> </a:t>
            </a:r>
            <a:r>
              <a:rPr lang="pt-PT" sz="1500" dirty="0" err="1">
                <a:solidFill>
                  <a:schemeClr val="dk1"/>
                </a:solidFill>
              </a:rPr>
              <a:t>value</a:t>
            </a:r>
            <a:r>
              <a:rPr lang="pt-PT" sz="1500" dirty="0">
                <a:solidFill>
                  <a:schemeClr val="dk1"/>
                </a:solidFill>
              </a:rPr>
              <a:t>, </a:t>
            </a:r>
            <a:r>
              <a:rPr lang="pt-PT" sz="1500" dirty="0" err="1">
                <a:solidFill>
                  <a:schemeClr val="dk1"/>
                </a:solidFill>
              </a:rPr>
              <a:t>we</a:t>
            </a:r>
            <a:r>
              <a:rPr lang="pt-PT" sz="1500" dirty="0">
                <a:solidFill>
                  <a:schemeClr val="dk1"/>
                </a:solidFill>
              </a:rPr>
              <a:t> can assume </a:t>
            </a:r>
            <a:r>
              <a:rPr lang="pt-PT" sz="1500" dirty="0" err="1">
                <a:solidFill>
                  <a:schemeClr val="dk1"/>
                </a:solidFill>
              </a:rPr>
              <a:t>that</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operator</a:t>
            </a:r>
            <a:r>
              <a:rPr lang="pt-PT" sz="1500" dirty="0">
                <a:solidFill>
                  <a:schemeClr val="dk1"/>
                </a:solidFill>
              </a:rPr>
              <a:t> </a:t>
            </a:r>
            <a:r>
              <a:rPr lang="pt-PT" sz="1500" dirty="0" err="1">
                <a:solidFill>
                  <a:schemeClr val="dk1"/>
                </a:solidFill>
              </a:rPr>
              <a:t>is</a:t>
            </a:r>
            <a:r>
              <a:rPr lang="pt-PT" sz="1500" dirty="0">
                <a:solidFill>
                  <a:schemeClr val="dk1"/>
                </a:solidFill>
              </a:rPr>
              <a:t> </a:t>
            </a:r>
            <a:r>
              <a:rPr lang="pt-PT" sz="1500" dirty="0" err="1">
                <a:solidFill>
                  <a:schemeClr val="dk1"/>
                </a:solidFill>
              </a:rPr>
              <a:t>using</a:t>
            </a:r>
            <a:r>
              <a:rPr lang="pt-PT" sz="1500" dirty="0">
                <a:solidFill>
                  <a:schemeClr val="dk1"/>
                </a:solidFill>
              </a:rPr>
              <a:t> a UI, </a:t>
            </a:r>
            <a:r>
              <a:rPr lang="pt-PT" sz="1500" dirty="0" err="1">
                <a:solidFill>
                  <a:schemeClr val="dk1"/>
                </a:solidFill>
              </a:rPr>
              <a:t>which</a:t>
            </a:r>
            <a:r>
              <a:rPr lang="pt-PT" sz="1500" dirty="0">
                <a:solidFill>
                  <a:schemeClr val="dk1"/>
                </a:solidFill>
              </a:rPr>
              <a:t> in </a:t>
            </a:r>
            <a:r>
              <a:rPr lang="pt-PT" sz="1500" dirty="0" err="1">
                <a:solidFill>
                  <a:schemeClr val="dk1"/>
                </a:solidFill>
              </a:rPr>
              <a:t>turn</a:t>
            </a:r>
            <a:r>
              <a:rPr lang="pt-PT" sz="1500" dirty="0">
                <a:solidFill>
                  <a:schemeClr val="dk1"/>
                </a:solidFill>
              </a:rPr>
              <a:t> </a:t>
            </a:r>
            <a:r>
              <a:rPr lang="pt-PT" sz="1500" dirty="0" err="1">
                <a:solidFill>
                  <a:schemeClr val="dk1"/>
                </a:solidFill>
              </a:rPr>
              <a:t>calls</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admin</a:t>
            </a:r>
            <a:r>
              <a:rPr lang="pt-PT" sz="1500" dirty="0">
                <a:solidFill>
                  <a:schemeClr val="dk1"/>
                </a:solidFill>
              </a:rPr>
              <a:t> API.</a:t>
            </a:r>
          </a:p>
          <a:p>
            <a:pPr marL="0" lvl="0" indent="0" algn="l" rtl="0">
              <a:spcBef>
                <a:spcPts val="0"/>
              </a:spcBef>
              <a:spcAft>
                <a:spcPts val="0"/>
              </a:spcAft>
              <a:buClr>
                <a:schemeClr val="dk1"/>
              </a:buClr>
              <a:buFont typeface="Arial"/>
              <a:buNone/>
            </a:pPr>
            <a:endParaRPr lang="pt-PT" sz="1500" dirty="0">
              <a:solidFill>
                <a:schemeClr val="dk1"/>
              </a:solidFill>
            </a:endParaRPr>
          </a:p>
          <a:p>
            <a:pPr marL="0" lvl="0" indent="0" algn="l" rtl="0">
              <a:spcBef>
                <a:spcPts val="0"/>
              </a:spcBef>
              <a:spcAft>
                <a:spcPts val="0"/>
              </a:spcAft>
              <a:buClr>
                <a:schemeClr val="dk1"/>
              </a:buClr>
              <a:buFont typeface="Arial"/>
              <a:buNone/>
            </a:pPr>
            <a:r>
              <a:rPr lang="pt-PT" sz="1500" dirty="0" err="1">
                <a:solidFill>
                  <a:schemeClr val="dk1"/>
                </a:solidFill>
              </a:rPr>
              <a:t>When</a:t>
            </a:r>
            <a:r>
              <a:rPr lang="pt-PT" sz="1500" dirty="0">
                <a:solidFill>
                  <a:schemeClr val="dk1"/>
                </a:solidFill>
              </a:rPr>
              <a:t> </a:t>
            </a:r>
            <a:r>
              <a:rPr lang="pt-PT" sz="1500" dirty="0" err="1">
                <a:solidFill>
                  <a:schemeClr val="dk1"/>
                </a:solidFill>
              </a:rPr>
              <a:t>configurations</a:t>
            </a:r>
            <a:r>
              <a:rPr lang="pt-PT" sz="1500" dirty="0">
                <a:solidFill>
                  <a:schemeClr val="dk1"/>
                </a:solidFill>
              </a:rPr>
              <a:t> </a:t>
            </a:r>
            <a:r>
              <a:rPr lang="pt-PT" sz="1500" dirty="0" err="1">
                <a:solidFill>
                  <a:schemeClr val="dk1"/>
                </a:solidFill>
              </a:rPr>
              <a:t>change</a:t>
            </a:r>
            <a:r>
              <a:rPr lang="pt-PT" sz="1500" dirty="0">
                <a:solidFill>
                  <a:schemeClr val="dk1"/>
                </a:solidFill>
              </a:rPr>
              <a:t>, </a:t>
            </a:r>
            <a:r>
              <a:rPr lang="pt-PT" sz="1500" dirty="0" err="1">
                <a:solidFill>
                  <a:schemeClr val="dk1"/>
                </a:solidFill>
              </a:rPr>
              <a:t>an</a:t>
            </a:r>
            <a:r>
              <a:rPr lang="pt-PT" sz="1500" dirty="0">
                <a:solidFill>
                  <a:schemeClr val="dk1"/>
                </a:solidFill>
              </a:rPr>
              <a:t> </a:t>
            </a:r>
            <a:r>
              <a:rPr lang="pt-PT" sz="1500" dirty="0" err="1">
                <a:solidFill>
                  <a:schemeClr val="dk1"/>
                </a:solidFill>
              </a:rPr>
              <a:t>event</a:t>
            </a:r>
            <a:r>
              <a:rPr lang="pt-PT" sz="1500" dirty="0">
                <a:solidFill>
                  <a:schemeClr val="dk1"/>
                </a:solidFill>
              </a:rPr>
              <a:t> </a:t>
            </a:r>
            <a:r>
              <a:rPr lang="pt-PT" sz="1500" dirty="0" err="1">
                <a:solidFill>
                  <a:schemeClr val="dk1"/>
                </a:solidFill>
              </a:rPr>
              <a:t>is</a:t>
            </a:r>
            <a:r>
              <a:rPr lang="pt-PT" sz="1500" dirty="0">
                <a:solidFill>
                  <a:schemeClr val="dk1"/>
                </a:solidFill>
              </a:rPr>
              <a:t> </a:t>
            </a:r>
            <a:r>
              <a:rPr lang="pt-PT" sz="1500" dirty="0" err="1">
                <a:solidFill>
                  <a:schemeClr val="dk1"/>
                </a:solidFill>
              </a:rPr>
              <a:t>published</a:t>
            </a:r>
            <a:r>
              <a:rPr lang="pt-PT" sz="1500" dirty="0">
                <a:solidFill>
                  <a:schemeClr val="dk1"/>
                </a:solidFill>
              </a:rPr>
              <a:t>, </a:t>
            </a:r>
            <a:r>
              <a:rPr lang="pt-PT" sz="1500" dirty="0" err="1">
                <a:solidFill>
                  <a:schemeClr val="dk1"/>
                </a:solidFill>
              </a:rPr>
              <a:t>so</a:t>
            </a:r>
            <a:r>
              <a:rPr lang="pt-PT" sz="1500" dirty="0">
                <a:solidFill>
                  <a:schemeClr val="dk1"/>
                </a:solidFill>
              </a:rPr>
              <a:t> </a:t>
            </a:r>
            <a:r>
              <a:rPr lang="pt-PT" sz="1500" dirty="0" err="1">
                <a:solidFill>
                  <a:schemeClr val="dk1"/>
                </a:solidFill>
              </a:rPr>
              <a:t>interested</a:t>
            </a:r>
            <a:r>
              <a:rPr lang="pt-PT" sz="1500" dirty="0">
                <a:solidFill>
                  <a:schemeClr val="dk1"/>
                </a:solidFill>
              </a:rPr>
              <a:t> </a:t>
            </a:r>
            <a:r>
              <a:rPr lang="pt-PT" sz="1500" dirty="0" err="1">
                <a:solidFill>
                  <a:schemeClr val="dk1"/>
                </a:solidFill>
              </a:rPr>
              <a:t>applications</a:t>
            </a:r>
            <a:r>
              <a:rPr lang="pt-PT" sz="1500" dirty="0">
                <a:solidFill>
                  <a:schemeClr val="dk1"/>
                </a:solidFill>
              </a:rPr>
              <a:t> can </a:t>
            </a:r>
            <a:r>
              <a:rPr lang="pt-PT" sz="1500" dirty="0" err="1">
                <a:solidFill>
                  <a:schemeClr val="dk1"/>
                </a:solidFill>
              </a:rPr>
              <a:t>apply</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new</a:t>
            </a:r>
            <a:r>
              <a:rPr lang="pt-PT" sz="1500" dirty="0">
                <a:solidFill>
                  <a:schemeClr val="dk1"/>
                </a:solidFill>
              </a:rPr>
              <a:t> </a:t>
            </a:r>
            <a:r>
              <a:rPr lang="pt-PT" sz="1500" dirty="0" err="1">
                <a:solidFill>
                  <a:schemeClr val="dk1"/>
                </a:solidFill>
              </a:rPr>
              <a:t>configuration</a:t>
            </a:r>
            <a:r>
              <a:rPr lang="pt-PT" sz="1500" dirty="0">
                <a:solidFill>
                  <a:schemeClr val="dk1"/>
                </a:solidFill>
              </a:rPr>
              <a:t>.</a:t>
            </a:r>
          </a:p>
          <a:p>
            <a:pPr marL="0" lvl="0" indent="0" algn="l" rtl="0">
              <a:spcBef>
                <a:spcPts val="0"/>
              </a:spcBef>
              <a:spcAft>
                <a:spcPts val="0"/>
              </a:spcAft>
              <a:buClr>
                <a:schemeClr val="dk1"/>
              </a:buClr>
              <a:buFont typeface="Arial"/>
              <a:buNone/>
            </a:pPr>
            <a:r>
              <a:rPr lang="pt-PT" sz="1500" dirty="0" err="1">
                <a:solidFill>
                  <a:schemeClr val="dk1"/>
                </a:solidFill>
              </a:rPr>
              <a:t>Each</a:t>
            </a:r>
            <a:r>
              <a:rPr lang="pt-PT" sz="1500" dirty="0">
                <a:solidFill>
                  <a:schemeClr val="dk1"/>
                </a:solidFill>
              </a:rPr>
              <a:t> </a:t>
            </a:r>
            <a:r>
              <a:rPr lang="pt-PT" sz="1500" dirty="0" err="1">
                <a:solidFill>
                  <a:schemeClr val="dk1"/>
                </a:solidFill>
              </a:rPr>
              <a:t>configuration</a:t>
            </a:r>
            <a:r>
              <a:rPr lang="pt-PT" sz="1500" dirty="0">
                <a:solidFill>
                  <a:schemeClr val="dk1"/>
                </a:solidFill>
              </a:rPr>
              <a:t> </a:t>
            </a:r>
            <a:r>
              <a:rPr lang="pt-PT" sz="1500" dirty="0" err="1">
                <a:solidFill>
                  <a:schemeClr val="dk1"/>
                </a:solidFill>
              </a:rPr>
              <a:t>change</a:t>
            </a:r>
            <a:r>
              <a:rPr lang="pt-PT" sz="1500" dirty="0">
                <a:solidFill>
                  <a:schemeClr val="dk1"/>
                </a:solidFill>
              </a:rPr>
              <a:t>, </a:t>
            </a:r>
            <a:r>
              <a:rPr lang="pt-PT" sz="1500" dirty="0" err="1">
                <a:solidFill>
                  <a:schemeClr val="dk1"/>
                </a:solidFill>
              </a:rPr>
              <a:t>triggers</a:t>
            </a:r>
            <a:r>
              <a:rPr lang="pt-PT" sz="1500" dirty="0">
                <a:solidFill>
                  <a:schemeClr val="dk1"/>
                </a:solidFill>
              </a:rPr>
              <a:t> na </a:t>
            </a:r>
            <a:r>
              <a:rPr lang="pt-PT" sz="1500" dirty="0" err="1">
                <a:solidFill>
                  <a:schemeClr val="dk1"/>
                </a:solidFill>
              </a:rPr>
              <a:t>generation</a:t>
            </a:r>
            <a:r>
              <a:rPr lang="pt-PT" sz="1500" dirty="0">
                <a:solidFill>
                  <a:schemeClr val="dk1"/>
                </a:solidFill>
              </a:rPr>
              <a:t> </a:t>
            </a:r>
            <a:r>
              <a:rPr lang="pt-PT" sz="1500" dirty="0" err="1">
                <a:solidFill>
                  <a:schemeClr val="dk1"/>
                </a:solidFill>
              </a:rPr>
              <a:t>number</a:t>
            </a:r>
            <a:r>
              <a:rPr lang="pt-PT" sz="1500" dirty="0">
                <a:solidFill>
                  <a:schemeClr val="dk1"/>
                </a:solidFill>
              </a:rPr>
              <a:t>, </a:t>
            </a:r>
            <a:r>
              <a:rPr lang="pt-PT" sz="1500" dirty="0" err="1">
                <a:solidFill>
                  <a:schemeClr val="dk1"/>
                </a:solidFill>
              </a:rPr>
              <a:t>that</a:t>
            </a:r>
            <a:r>
              <a:rPr lang="pt-PT" sz="1500" dirty="0">
                <a:solidFill>
                  <a:schemeClr val="dk1"/>
                </a:solidFill>
              </a:rPr>
              <a:t> </a:t>
            </a:r>
            <a:r>
              <a:rPr lang="pt-PT" sz="1500" dirty="0" err="1">
                <a:solidFill>
                  <a:schemeClr val="dk1"/>
                </a:solidFill>
              </a:rPr>
              <a:t>is</a:t>
            </a:r>
            <a:r>
              <a:rPr lang="pt-PT" sz="1500" dirty="0">
                <a:solidFill>
                  <a:schemeClr val="dk1"/>
                </a:solidFill>
              </a:rPr>
              <a:t> </a:t>
            </a:r>
            <a:r>
              <a:rPr lang="pt-PT" sz="1500" dirty="0" err="1">
                <a:solidFill>
                  <a:schemeClr val="dk1"/>
                </a:solidFill>
              </a:rPr>
              <a:t>monotonic</a:t>
            </a:r>
            <a:r>
              <a:rPr lang="pt-PT" sz="1500" dirty="0">
                <a:solidFill>
                  <a:schemeClr val="dk1"/>
                </a:solidFill>
              </a:rPr>
              <a:t> </a:t>
            </a:r>
            <a:r>
              <a:rPr lang="pt-PT" sz="1500" dirty="0" err="1">
                <a:solidFill>
                  <a:schemeClr val="dk1"/>
                </a:solidFill>
              </a:rPr>
              <a:t>and</a:t>
            </a:r>
            <a:r>
              <a:rPr lang="pt-PT" sz="1500" dirty="0">
                <a:solidFill>
                  <a:schemeClr val="dk1"/>
                </a:solidFill>
              </a:rPr>
              <a:t> can </a:t>
            </a:r>
            <a:r>
              <a:rPr lang="pt-PT" sz="1500" dirty="0" err="1">
                <a:solidFill>
                  <a:schemeClr val="dk1"/>
                </a:solidFill>
              </a:rPr>
              <a:t>be</a:t>
            </a:r>
            <a:r>
              <a:rPr lang="pt-PT" sz="1500" dirty="0">
                <a:solidFill>
                  <a:schemeClr val="dk1"/>
                </a:solidFill>
              </a:rPr>
              <a:t> </a:t>
            </a:r>
            <a:r>
              <a:rPr lang="pt-PT" sz="1500" dirty="0" err="1">
                <a:solidFill>
                  <a:schemeClr val="dk1"/>
                </a:solidFill>
              </a:rPr>
              <a:t>used</a:t>
            </a:r>
            <a:r>
              <a:rPr lang="pt-PT" sz="1500" dirty="0">
                <a:solidFill>
                  <a:schemeClr val="dk1"/>
                </a:solidFill>
              </a:rPr>
              <a:t> to </a:t>
            </a:r>
            <a:r>
              <a:rPr lang="pt-PT" sz="1500" dirty="0" err="1">
                <a:solidFill>
                  <a:schemeClr val="dk1"/>
                </a:solidFill>
              </a:rPr>
              <a:t>track</a:t>
            </a:r>
            <a:r>
              <a:rPr lang="pt-PT" sz="1500" dirty="0">
                <a:solidFill>
                  <a:schemeClr val="dk1"/>
                </a:solidFill>
              </a:rPr>
              <a:t> </a:t>
            </a:r>
            <a:r>
              <a:rPr lang="pt-PT" sz="1500" dirty="0" err="1">
                <a:solidFill>
                  <a:schemeClr val="dk1"/>
                </a:solidFill>
              </a:rPr>
              <a:t>changes</a:t>
            </a:r>
            <a:endParaRPr sz="1500" dirty="0">
              <a:solidFill>
                <a:schemeClr val="dk1"/>
              </a:solidFill>
            </a:endParaRPr>
          </a:p>
        </p:txBody>
      </p:sp>
      <p:sp>
        <p:nvSpPr>
          <p:cNvPr id="209" name="Google Shape;209;g10dc4e0bd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13</a:t>
            </a:fld>
            <a:endParaRPr/>
          </a:p>
        </p:txBody>
      </p:sp>
    </p:spTree>
    <p:extLst>
      <p:ext uri="{BB962C8B-B14F-4D97-AF65-F5344CB8AC3E}">
        <p14:creationId xmlns:p14="http://schemas.microsoft.com/office/powerpoint/2010/main" val="32059830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0dc4e0bd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10dc4e0bd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pt-PT" sz="1500" dirty="0" err="1">
                <a:solidFill>
                  <a:schemeClr val="dk1"/>
                </a:solidFill>
              </a:rPr>
              <a:t>This</a:t>
            </a:r>
            <a:r>
              <a:rPr lang="pt-PT" sz="1500" dirty="0">
                <a:solidFill>
                  <a:schemeClr val="dk1"/>
                </a:solidFill>
              </a:rPr>
              <a:t> </a:t>
            </a:r>
            <a:r>
              <a:rPr lang="pt-PT" sz="1500" dirty="0" err="1">
                <a:solidFill>
                  <a:schemeClr val="dk1"/>
                </a:solidFill>
              </a:rPr>
              <a:t>is</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magic</a:t>
            </a:r>
            <a:r>
              <a:rPr lang="pt-PT" sz="1500" dirty="0">
                <a:solidFill>
                  <a:schemeClr val="dk1"/>
                </a:solidFill>
              </a:rPr>
              <a:t> </a:t>
            </a:r>
            <a:r>
              <a:rPr lang="pt-PT" sz="1500" dirty="0" err="1">
                <a:solidFill>
                  <a:schemeClr val="dk1"/>
                </a:solidFill>
              </a:rPr>
              <a:t>that</a:t>
            </a:r>
            <a:r>
              <a:rPr lang="pt-PT" sz="1500" dirty="0">
                <a:solidFill>
                  <a:schemeClr val="dk1"/>
                </a:solidFill>
              </a:rPr>
              <a:t> </a:t>
            </a:r>
            <a:r>
              <a:rPr lang="pt-PT" sz="1500" dirty="0" err="1">
                <a:solidFill>
                  <a:schemeClr val="dk1"/>
                </a:solidFill>
              </a:rPr>
              <a:t>happens</a:t>
            </a:r>
            <a:r>
              <a:rPr lang="pt-PT" sz="1500" dirty="0">
                <a:solidFill>
                  <a:schemeClr val="dk1"/>
                </a:solidFill>
              </a:rPr>
              <a:t> </a:t>
            </a:r>
            <a:r>
              <a:rPr lang="pt-PT" sz="1500" dirty="0" err="1">
                <a:solidFill>
                  <a:schemeClr val="dk1"/>
                </a:solidFill>
              </a:rPr>
              <a:t>when</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application</a:t>
            </a:r>
            <a:r>
              <a:rPr lang="pt-PT" sz="1500" dirty="0">
                <a:solidFill>
                  <a:schemeClr val="dk1"/>
                </a:solidFill>
              </a:rPr>
              <a:t> </a:t>
            </a:r>
            <a:r>
              <a:rPr lang="pt-PT" sz="1500" dirty="0" err="1">
                <a:solidFill>
                  <a:schemeClr val="dk1"/>
                </a:solidFill>
              </a:rPr>
              <a:t>starts</a:t>
            </a:r>
            <a:r>
              <a:rPr lang="pt-PT" sz="1500" dirty="0">
                <a:solidFill>
                  <a:schemeClr val="dk1"/>
                </a:solidFill>
              </a:rPr>
              <a:t> </a:t>
            </a:r>
            <a:r>
              <a:rPr lang="pt-PT" sz="1500" dirty="0" err="1">
                <a:solidFill>
                  <a:schemeClr val="dk1"/>
                </a:solidFill>
              </a:rPr>
              <a:t>or</a:t>
            </a:r>
            <a:r>
              <a:rPr lang="pt-PT" sz="1500" dirty="0">
                <a:solidFill>
                  <a:schemeClr val="dk1"/>
                </a:solidFill>
              </a:rPr>
              <a:t> </a:t>
            </a:r>
            <a:r>
              <a:rPr lang="pt-PT" sz="1500" dirty="0" err="1">
                <a:solidFill>
                  <a:schemeClr val="dk1"/>
                </a:solidFill>
              </a:rPr>
              <a:t>restarts</a:t>
            </a:r>
            <a:r>
              <a:rPr lang="pt-PT" sz="1500" dirty="0">
                <a:solidFill>
                  <a:schemeClr val="dk1"/>
                </a:solidFill>
              </a:rPr>
              <a:t>, </a:t>
            </a:r>
            <a:r>
              <a:rPr lang="pt-PT" sz="1500" dirty="0" err="1">
                <a:solidFill>
                  <a:schemeClr val="dk1"/>
                </a:solidFill>
              </a:rPr>
              <a:t>it</a:t>
            </a:r>
            <a:r>
              <a:rPr lang="pt-PT" sz="1500" dirty="0">
                <a:solidFill>
                  <a:schemeClr val="dk1"/>
                </a:solidFill>
              </a:rPr>
              <a:t> </a:t>
            </a:r>
            <a:r>
              <a:rPr lang="pt-PT" sz="1500" dirty="0" err="1">
                <a:solidFill>
                  <a:schemeClr val="dk1"/>
                </a:solidFill>
              </a:rPr>
              <a:t>requests</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platform</a:t>
            </a:r>
            <a:r>
              <a:rPr lang="pt-PT" sz="1500" dirty="0">
                <a:solidFill>
                  <a:schemeClr val="dk1"/>
                </a:solidFill>
              </a:rPr>
              <a:t> </a:t>
            </a:r>
            <a:r>
              <a:rPr lang="pt-PT" sz="1500" dirty="0" err="1">
                <a:solidFill>
                  <a:schemeClr val="dk1"/>
                </a:solidFill>
              </a:rPr>
              <a:t>configuration</a:t>
            </a:r>
            <a:r>
              <a:rPr lang="pt-PT" sz="1500" dirty="0">
                <a:solidFill>
                  <a:schemeClr val="dk1"/>
                </a:solidFill>
              </a:rPr>
              <a:t> servisse for </a:t>
            </a:r>
            <a:r>
              <a:rPr lang="pt-PT" sz="1500" dirty="0" err="1">
                <a:solidFill>
                  <a:schemeClr val="dk1"/>
                </a:solidFill>
              </a:rPr>
              <a:t>the</a:t>
            </a:r>
            <a:r>
              <a:rPr lang="pt-PT" sz="1500" dirty="0">
                <a:solidFill>
                  <a:schemeClr val="dk1"/>
                </a:solidFill>
              </a:rPr>
              <a:t> </a:t>
            </a:r>
            <a:r>
              <a:rPr lang="pt-PT" sz="1500" dirty="0" err="1">
                <a:solidFill>
                  <a:schemeClr val="dk1"/>
                </a:solidFill>
              </a:rPr>
              <a:t>current</a:t>
            </a:r>
            <a:r>
              <a:rPr lang="pt-PT" sz="1500" dirty="0">
                <a:solidFill>
                  <a:schemeClr val="dk1"/>
                </a:solidFill>
              </a:rPr>
              <a:t> </a:t>
            </a:r>
            <a:r>
              <a:rPr lang="pt-PT" sz="1500" dirty="0" err="1">
                <a:solidFill>
                  <a:schemeClr val="dk1"/>
                </a:solidFill>
              </a:rPr>
              <a:t>configuration</a:t>
            </a:r>
            <a:r>
              <a:rPr lang="pt-PT" sz="1500" dirty="0">
                <a:solidFill>
                  <a:schemeClr val="dk1"/>
                </a:solidFill>
              </a:rPr>
              <a:t> </a:t>
            </a:r>
            <a:r>
              <a:rPr lang="pt-PT" sz="1500" dirty="0" err="1">
                <a:solidFill>
                  <a:schemeClr val="dk1"/>
                </a:solidFill>
              </a:rPr>
              <a:t>values</a:t>
            </a:r>
            <a:r>
              <a:rPr lang="pt-PT" sz="1500" dirty="0">
                <a:solidFill>
                  <a:schemeClr val="dk1"/>
                </a:solidFill>
              </a:rPr>
              <a:t>, </a:t>
            </a:r>
            <a:r>
              <a:rPr lang="pt-PT" sz="1500" dirty="0" err="1">
                <a:solidFill>
                  <a:schemeClr val="dk1"/>
                </a:solidFill>
              </a:rPr>
              <a:t>and</a:t>
            </a:r>
            <a:r>
              <a:rPr lang="pt-PT" sz="1500" dirty="0">
                <a:solidFill>
                  <a:schemeClr val="dk1"/>
                </a:solidFill>
              </a:rPr>
              <a:t> </a:t>
            </a:r>
            <a:r>
              <a:rPr lang="pt-PT" sz="1500" dirty="0" err="1">
                <a:solidFill>
                  <a:schemeClr val="dk1"/>
                </a:solidFill>
              </a:rPr>
              <a:t>applies</a:t>
            </a:r>
            <a:r>
              <a:rPr lang="pt-PT" sz="1500" dirty="0">
                <a:solidFill>
                  <a:schemeClr val="dk1"/>
                </a:solidFill>
              </a:rPr>
              <a:t> </a:t>
            </a:r>
            <a:r>
              <a:rPr lang="pt-PT" sz="1500" dirty="0" err="1">
                <a:solidFill>
                  <a:schemeClr val="dk1"/>
                </a:solidFill>
              </a:rPr>
              <a:t>them</a:t>
            </a:r>
            <a:r>
              <a:rPr lang="pt-PT" sz="1500" dirty="0">
                <a:solidFill>
                  <a:schemeClr val="dk1"/>
                </a:solidFill>
              </a:rPr>
              <a:t> </a:t>
            </a:r>
            <a:r>
              <a:rPr lang="pt-PT" sz="1500" dirty="0" err="1">
                <a:solidFill>
                  <a:schemeClr val="dk1"/>
                </a:solidFill>
              </a:rPr>
              <a:t>at</a:t>
            </a:r>
            <a:r>
              <a:rPr lang="pt-PT" sz="1500" dirty="0">
                <a:solidFill>
                  <a:schemeClr val="dk1"/>
                </a:solidFill>
              </a:rPr>
              <a:t> </a:t>
            </a:r>
            <a:r>
              <a:rPr lang="pt-PT" sz="1500" dirty="0" err="1">
                <a:solidFill>
                  <a:schemeClr val="dk1"/>
                </a:solidFill>
              </a:rPr>
              <a:t>start</a:t>
            </a:r>
            <a:r>
              <a:rPr lang="pt-PT" sz="1500" dirty="0">
                <a:solidFill>
                  <a:schemeClr val="dk1"/>
                </a:solidFill>
              </a:rPr>
              <a:t>.</a:t>
            </a:r>
          </a:p>
          <a:p>
            <a:pPr marL="0" lvl="0" indent="0" algn="l" rtl="0">
              <a:spcBef>
                <a:spcPts val="0"/>
              </a:spcBef>
              <a:spcAft>
                <a:spcPts val="0"/>
              </a:spcAft>
              <a:buClr>
                <a:schemeClr val="dk1"/>
              </a:buClr>
              <a:buFont typeface="Arial"/>
              <a:buNone/>
            </a:pPr>
            <a:r>
              <a:rPr lang="pt-PT" sz="1500" dirty="0" err="1">
                <a:solidFill>
                  <a:schemeClr val="dk1"/>
                </a:solidFill>
              </a:rPr>
              <a:t>At</a:t>
            </a:r>
            <a:r>
              <a:rPr lang="pt-PT" sz="1500" dirty="0">
                <a:solidFill>
                  <a:schemeClr val="dk1"/>
                </a:solidFill>
              </a:rPr>
              <a:t> </a:t>
            </a:r>
            <a:r>
              <a:rPr lang="pt-PT" sz="1500" dirty="0" err="1">
                <a:solidFill>
                  <a:schemeClr val="dk1"/>
                </a:solidFill>
              </a:rPr>
              <a:t>this</a:t>
            </a:r>
            <a:r>
              <a:rPr lang="pt-PT" sz="1500" dirty="0">
                <a:solidFill>
                  <a:schemeClr val="dk1"/>
                </a:solidFill>
              </a:rPr>
              <a:t> </a:t>
            </a:r>
            <a:r>
              <a:rPr lang="pt-PT" sz="1500" dirty="0" err="1">
                <a:solidFill>
                  <a:schemeClr val="dk1"/>
                </a:solidFill>
              </a:rPr>
              <a:t>moment</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application</a:t>
            </a:r>
            <a:r>
              <a:rPr lang="pt-PT" sz="1500" dirty="0">
                <a:solidFill>
                  <a:schemeClr val="dk1"/>
                </a:solidFill>
              </a:rPr>
              <a:t> </a:t>
            </a:r>
            <a:r>
              <a:rPr lang="pt-PT" sz="1500" dirty="0" err="1">
                <a:solidFill>
                  <a:schemeClr val="dk1"/>
                </a:solidFill>
              </a:rPr>
              <a:t>is</a:t>
            </a:r>
            <a:r>
              <a:rPr lang="pt-PT" sz="1500" dirty="0">
                <a:solidFill>
                  <a:schemeClr val="dk1"/>
                </a:solidFill>
              </a:rPr>
              <a:t> </a:t>
            </a:r>
            <a:r>
              <a:rPr lang="pt-PT" sz="1500" dirty="0" err="1">
                <a:solidFill>
                  <a:schemeClr val="dk1"/>
                </a:solidFill>
              </a:rPr>
              <a:t>ready</a:t>
            </a:r>
            <a:r>
              <a:rPr lang="pt-PT" sz="1500" dirty="0">
                <a:solidFill>
                  <a:schemeClr val="dk1"/>
                </a:solidFill>
              </a:rPr>
              <a:t> to </a:t>
            </a:r>
            <a:r>
              <a:rPr lang="pt-PT" sz="1500" dirty="0" err="1">
                <a:solidFill>
                  <a:schemeClr val="dk1"/>
                </a:solidFill>
              </a:rPr>
              <a:t>work</a:t>
            </a:r>
            <a:r>
              <a:rPr lang="pt-PT" sz="1500" dirty="0">
                <a:solidFill>
                  <a:schemeClr val="dk1"/>
                </a:solidFill>
              </a:rPr>
              <a:t>.</a:t>
            </a:r>
          </a:p>
          <a:p>
            <a:pPr marL="0" lvl="0" indent="0" algn="l" rtl="0">
              <a:spcBef>
                <a:spcPts val="0"/>
              </a:spcBef>
              <a:spcAft>
                <a:spcPts val="0"/>
              </a:spcAft>
              <a:buClr>
                <a:schemeClr val="dk1"/>
              </a:buClr>
              <a:buFont typeface="Arial"/>
              <a:buNone/>
            </a:pPr>
            <a:endParaRPr lang="pt-PT" sz="1500" dirty="0">
              <a:solidFill>
                <a:schemeClr val="dk1"/>
              </a:solidFill>
            </a:endParaRPr>
          </a:p>
          <a:p>
            <a:pPr marL="0" lvl="0" indent="0" algn="l" rtl="0">
              <a:spcBef>
                <a:spcPts val="0"/>
              </a:spcBef>
              <a:spcAft>
                <a:spcPts val="0"/>
              </a:spcAft>
              <a:buClr>
                <a:schemeClr val="dk1"/>
              </a:buClr>
              <a:buFont typeface="Arial"/>
              <a:buNone/>
            </a:pPr>
            <a:r>
              <a:rPr lang="pt-PT" sz="1500" dirty="0" err="1">
                <a:solidFill>
                  <a:schemeClr val="dk1"/>
                </a:solidFill>
              </a:rPr>
              <a:t>This</a:t>
            </a:r>
            <a:r>
              <a:rPr lang="pt-PT" sz="1500" dirty="0">
                <a:solidFill>
                  <a:schemeClr val="dk1"/>
                </a:solidFill>
              </a:rPr>
              <a:t> </a:t>
            </a:r>
            <a:r>
              <a:rPr lang="pt-PT" sz="1500" dirty="0" err="1">
                <a:solidFill>
                  <a:schemeClr val="dk1"/>
                </a:solidFill>
              </a:rPr>
              <a:t>mechanism</a:t>
            </a:r>
            <a:r>
              <a:rPr lang="pt-PT" sz="1500" dirty="0">
                <a:solidFill>
                  <a:schemeClr val="dk1"/>
                </a:solidFill>
              </a:rPr>
              <a:t>, </a:t>
            </a:r>
            <a:r>
              <a:rPr lang="pt-PT" sz="1500" dirty="0" err="1">
                <a:solidFill>
                  <a:schemeClr val="dk1"/>
                </a:solidFill>
              </a:rPr>
              <a:t>allows</a:t>
            </a:r>
            <a:r>
              <a:rPr lang="pt-PT" sz="1500" dirty="0">
                <a:solidFill>
                  <a:schemeClr val="dk1"/>
                </a:solidFill>
              </a:rPr>
              <a:t>’ </a:t>
            </a:r>
            <a:r>
              <a:rPr lang="pt-PT" sz="1500" dirty="0" err="1">
                <a:solidFill>
                  <a:schemeClr val="dk1"/>
                </a:solidFill>
              </a:rPr>
              <a:t>operators</a:t>
            </a:r>
            <a:r>
              <a:rPr lang="pt-PT" sz="1500" dirty="0">
                <a:solidFill>
                  <a:schemeClr val="dk1"/>
                </a:solidFill>
              </a:rPr>
              <a:t> to no </a:t>
            </a:r>
            <a:r>
              <a:rPr lang="pt-PT" sz="1500" dirty="0" err="1">
                <a:solidFill>
                  <a:schemeClr val="dk1"/>
                </a:solidFill>
              </a:rPr>
              <a:t>only</a:t>
            </a:r>
            <a:r>
              <a:rPr lang="pt-PT" sz="1500" dirty="0">
                <a:solidFill>
                  <a:schemeClr val="dk1"/>
                </a:solidFill>
              </a:rPr>
              <a:t> </a:t>
            </a:r>
            <a:r>
              <a:rPr lang="pt-PT" sz="1500" dirty="0" err="1">
                <a:solidFill>
                  <a:schemeClr val="dk1"/>
                </a:solidFill>
              </a:rPr>
              <a:t>have</a:t>
            </a:r>
            <a:r>
              <a:rPr lang="pt-PT" sz="1500" dirty="0">
                <a:solidFill>
                  <a:schemeClr val="dk1"/>
                </a:solidFill>
              </a:rPr>
              <a:t> a single </a:t>
            </a:r>
            <a:r>
              <a:rPr lang="pt-PT" sz="1500" dirty="0" err="1">
                <a:solidFill>
                  <a:schemeClr val="dk1"/>
                </a:solidFill>
              </a:rPr>
              <a:t>place</a:t>
            </a:r>
            <a:r>
              <a:rPr lang="pt-PT" sz="1500" dirty="0">
                <a:solidFill>
                  <a:schemeClr val="dk1"/>
                </a:solidFill>
              </a:rPr>
              <a:t> for </a:t>
            </a:r>
            <a:r>
              <a:rPr lang="pt-PT" sz="1500" dirty="0" err="1">
                <a:solidFill>
                  <a:schemeClr val="dk1"/>
                </a:solidFill>
              </a:rPr>
              <a:t>all</a:t>
            </a:r>
            <a:r>
              <a:rPr lang="pt-PT" sz="1500" dirty="0">
                <a:solidFill>
                  <a:schemeClr val="dk1"/>
                </a:solidFill>
              </a:rPr>
              <a:t> </a:t>
            </a:r>
            <a:r>
              <a:rPr lang="pt-PT" sz="1500" dirty="0" err="1">
                <a:solidFill>
                  <a:schemeClr val="dk1"/>
                </a:solidFill>
              </a:rPr>
              <a:t>configuration</a:t>
            </a:r>
            <a:r>
              <a:rPr lang="pt-PT" sz="1500" dirty="0">
                <a:solidFill>
                  <a:schemeClr val="dk1"/>
                </a:solidFill>
              </a:rPr>
              <a:t> </a:t>
            </a:r>
            <a:r>
              <a:rPr lang="pt-PT" sz="1500" dirty="0" err="1">
                <a:solidFill>
                  <a:schemeClr val="dk1"/>
                </a:solidFill>
              </a:rPr>
              <a:t>changes</a:t>
            </a:r>
            <a:r>
              <a:rPr lang="pt-PT" sz="1500" dirty="0">
                <a:solidFill>
                  <a:schemeClr val="dk1"/>
                </a:solidFill>
              </a:rPr>
              <a:t>, </a:t>
            </a:r>
            <a:r>
              <a:rPr lang="pt-PT" sz="1500" dirty="0" err="1">
                <a:solidFill>
                  <a:schemeClr val="dk1"/>
                </a:solidFill>
              </a:rPr>
              <a:t>but</a:t>
            </a:r>
            <a:r>
              <a:rPr lang="pt-PT" sz="1500" dirty="0">
                <a:solidFill>
                  <a:schemeClr val="dk1"/>
                </a:solidFill>
              </a:rPr>
              <a:t> </a:t>
            </a:r>
            <a:r>
              <a:rPr lang="pt-PT" sz="1500" dirty="0" err="1">
                <a:solidFill>
                  <a:schemeClr val="dk1"/>
                </a:solidFill>
              </a:rPr>
              <a:t>also</a:t>
            </a:r>
            <a:r>
              <a:rPr lang="pt-PT" sz="1500" dirty="0">
                <a:solidFill>
                  <a:schemeClr val="dk1"/>
                </a:solidFill>
              </a:rPr>
              <a:t> a </a:t>
            </a:r>
            <a:r>
              <a:rPr lang="pt-PT" sz="1500" dirty="0" err="1">
                <a:solidFill>
                  <a:schemeClr val="dk1"/>
                </a:solidFill>
              </a:rPr>
              <a:t>place</a:t>
            </a:r>
            <a:r>
              <a:rPr lang="pt-PT" sz="1500" dirty="0">
                <a:solidFill>
                  <a:schemeClr val="dk1"/>
                </a:solidFill>
              </a:rPr>
              <a:t> to </a:t>
            </a:r>
            <a:r>
              <a:rPr lang="pt-PT" sz="1500" dirty="0" err="1">
                <a:solidFill>
                  <a:schemeClr val="dk1"/>
                </a:solidFill>
              </a:rPr>
              <a:t>see</a:t>
            </a:r>
            <a:r>
              <a:rPr lang="pt-PT" sz="1500" dirty="0">
                <a:solidFill>
                  <a:schemeClr val="dk1"/>
                </a:solidFill>
              </a:rPr>
              <a:t> </a:t>
            </a:r>
            <a:r>
              <a:rPr lang="pt-PT" sz="1500" dirty="0" err="1">
                <a:solidFill>
                  <a:schemeClr val="dk1"/>
                </a:solidFill>
              </a:rPr>
              <a:t>all</a:t>
            </a:r>
            <a:r>
              <a:rPr lang="pt-PT" sz="1500" dirty="0">
                <a:solidFill>
                  <a:schemeClr val="dk1"/>
                </a:solidFill>
              </a:rPr>
              <a:t> </a:t>
            </a:r>
            <a:r>
              <a:rPr lang="pt-PT" sz="1500" dirty="0" err="1">
                <a:solidFill>
                  <a:schemeClr val="dk1"/>
                </a:solidFill>
              </a:rPr>
              <a:t>current</a:t>
            </a:r>
            <a:r>
              <a:rPr lang="pt-PT" sz="1500" dirty="0">
                <a:solidFill>
                  <a:schemeClr val="dk1"/>
                </a:solidFill>
              </a:rPr>
              <a:t> </a:t>
            </a:r>
            <a:r>
              <a:rPr lang="pt-PT" sz="1500" dirty="0" err="1">
                <a:solidFill>
                  <a:schemeClr val="dk1"/>
                </a:solidFill>
              </a:rPr>
              <a:t>and</a:t>
            </a:r>
            <a:r>
              <a:rPr lang="pt-PT" sz="1500" dirty="0">
                <a:solidFill>
                  <a:schemeClr val="dk1"/>
                </a:solidFill>
              </a:rPr>
              <a:t> </a:t>
            </a:r>
            <a:r>
              <a:rPr lang="pt-PT" sz="1500" dirty="0" err="1">
                <a:solidFill>
                  <a:schemeClr val="dk1"/>
                </a:solidFill>
              </a:rPr>
              <a:t>past</a:t>
            </a:r>
            <a:r>
              <a:rPr lang="pt-PT" sz="1500" dirty="0">
                <a:solidFill>
                  <a:schemeClr val="dk1"/>
                </a:solidFill>
              </a:rPr>
              <a:t> </a:t>
            </a:r>
            <a:r>
              <a:rPr lang="pt-PT" sz="1500" dirty="0" err="1">
                <a:solidFill>
                  <a:schemeClr val="dk1"/>
                </a:solidFill>
              </a:rPr>
              <a:t>configurations</a:t>
            </a:r>
            <a:r>
              <a:rPr lang="pt-PT" sz="1500" dirty="0">
                <a:solidFill>
                  <a:schemeClr val="dk1"/>
                </a:solidFill>
              </a:rPr>
              <a:t>.</a:t>
            </a:r>
          </a:p>
          <a:p>
            <a:pPr marL="0" lvl="0" indent="0" algn="l" rtl="0">
              <a:spcBef>
                <a:spcPts val="0"/>
              </a:spcBef>
              <a:spcAft>
                <a:spcPts val="0"/>
              </a:spcAft>
              <a:buClr>
                <a:schemeClr val="dk1"/>
              </a:buClr>
              <a:buFont typeface="Arial"/>
              <a:buNone/>
            </a:pPr>
            <a:r>
              <a:rPr lang="pt-PT" sz="1500" dirty="0" err="1">
                <a:solidFill>
                  <a:schemeClr val="dk1"/>
                </a:solidFill>
              </a:rPr>
              <a:t>It</a:t>
            </a:r>
            <a:r>
              <a:rPr lang="pt-PT" sz="1500" dirty="0">
                <a:solidFill>
                  <a:schemeClr val="dk1"/>
                </a:solidFill>
              </a:rPr>
              <a:t> </a:t>
            </a:r>
            <a:r>
              <a:rPr lang="pt-PT" sz="1500" dirty="0" err="1">
                <a:solidFill>
                  <a:schemeClr val="dk1"/>
                </a:solidFill>
              </a:rPr>
              <a:t>is</a:t>
            </a:r>
            <a:r>
              <a:rPr lang="pt-PT" sz="1500" dirty="0">
                <a:solidFill>
                  <a:schemeClr val="dk1"/>
                </a:solidFill>
              </a:rPr>
              <a:t> </a:t>
            </a:r>
            <a:r>
              <a:rPr lang="pt-PT" sz="1500" dirty="0" err="1">
                <a:solidFill>
                  <a:schemeClr val="dk1"/>
                </a:solidFill>
              </a:rPr>
              <a:t>also</a:t>
            </a:r>
            <a:r>
              <a:rPr lang="pt-PT" sz="1500" dirty="0">
                <a:solidFill>
                  <a:schemeClr val="dk1"/>
                </a:solidFill>
              </a:rPr>
              <a:t> for </a:t>
            </a:r>
            <a:r>
              <a:rPr lang="pt-PT" sz="1500" dirty="0" err="1">
                <a:solidFill>
                  <a:schemeClr val="dk1"/>
                </a:solidFill>
              </a:rPr>
              <a:t>developers</a:t>
            </a:r>
            <a:r>
              <a:rPr lang="pt-PT" sz="1500" dirty="0">
                <a:solidFill>
                  <a:schemeClr val="dk1"/>
                </a:solidFill>
              </a:rPr>
              <a:t>, </a:t>
            </a:r>
            <a:r>
              <a:rPr lang="pt-PT" sz="1500" dirty="0" err="1">
                <a:solidFill>
                  <a:schemeClr val="dk1"/>
                </a:solidFill>
              </a:rPr>
              <a:t>who</a:t>
            </a:r>
            <a:r>
              <a:rPr lang="pt-PT" sz="1500" dirty="0">
                <a:solidFill>
                  <a:schemeClr val="dk1"/>
                </a:solidFill>
              </a:rPr>
              <a:t> can </a:t>
            </a:r>
            <a:r>
              <a:rPr lang="pt-PT" sz="1500" dirty="0" err="1">
                <a:solidFill>
                  <a:schemeClr val="dk1"/>
                </a:solidFill>
              </a:rPr>
              <a:t>easily</a:t>
            </a:r>
            <a:r>
              <a:rPr lang="pt-PT" sz="1500" dirty="0">
                <a:solidFill>
                  <a:schemeClr val="dk1"/>
                </a:solidFill>
              </a:rPr>
              <a:t> </a:t>
            </a:r>
            <a:r>
              <a:rPr lang="pt-PT" sz="1500" dirty="0" err="1">
                <a:solidFill>
                  <a:schemeClr val="dk1"/>
                </a:solidFill>
              </a:rPr>
              <a:t>build</a:t>
            </a:r>
            <a:r>
              <a:rPr lang="pt-PT" sz="1500" dirty="0">
                <a:solidFill>
                  <a:schemeClr val="dk1"/>
                </a:solidFill>
              </a:rPr>
              <a:t> </a:t>
            </a:r>
            <a:r>
              <a:rPr lang="pt-PT" sz="1500" dirty="0" err="1">
                <a:solidFill>
                  <a:schemeClr val="dk1"/>
                </a:solidFill>
              </a:rPr>
              <a:t>new</a:t>
            </a:r>
            <a:r>
              <a:rPr lang="pt-PT" sz="1500" dirty="0">
                <a:solidFill>
                  <a:schemeClr val="dk1"/>
                </a:solidFill>
              </a:rPr>
              <a:t> </a:t>
            </a:r>
            <a:r>
              <a:rPr lang="pt-PT" sz="1500" dirty="0" err="1">
                <a:solidFill>
                  <a:schemeClr val="dk1"/>
                </a:solidFill>
              </a:rPr>
              <a:t>applications</a:t>
            </a:r>
            <a:r>
              <a:rPr lang="pt-PT" sz="1500" dirty="0">
                <a:solidFill>
                  <a:schemeClr val="dk1"/>
                </a:solidFill>
              </a:rPr>
              <a:t> </a:t>
            </a:r>
            <a:r>
              <a:rPr lang="pt-PT" sz="1500" dirty="0" err="1">
                <a:solidFill>
                  <a:schemeClr val="dk1"/>
                </a:solidFill>
              </a:rPr>
              <a:t>and</a:t>
            </a:r>
            <a:r>
              <a:rPr lang="pt-PT" sz="1500" dirty="0">
                <a:solidFill>
                  <a:schemeClr val="dk1"/>
                </a:solidFill>
              </a:rPr>
              <a:t> modules, </a:t>
            </a:r>
            <a:r>
              <a:rPr lang="pt-PT" sz="1500" dirty="0" err="1">
                <a:solidFill>
                  <a:schemeClr val="dk1"/>
                </a:solidFill>
              </a:rPr>
              <a:t>by</a:t>
            </a:r>
            <a:r>
              <a:rPr lang="pt-PT" sz="1500" dirty="0">
                <a:solidFill>
                  <a:schemeClr val="dk1"/>
                </a:solidFill>
              </a:rPr>
              <a:t> </a:t>
            </a:r>
            <a:r>
              <a:rPr lang="pt-PT" sz="1500" dirty="0" err="1">
                <a:solidFill>
                  <a:schemeClr val="dk1"/>
                </a:solidFill>
              </a:rPr>
              <a:t>using</a:t>
            </a:r>
            <a:r>
              <a:rPr lang="pt-PT" sz="1500" dirty="0">
                <a:solidFill>
                  <a:schemeClr val="dk1"/>
                </a:solidFill>
              </a:rPr>
              <a:t> </a:t>
            </a:r>
            <a:r>
              <a:rPr lang="pt-PT" sz="1500" dirty="0" err="1">
                <a:solidFill>
                  <a:schemeClr val="dk1"/>
                </a:solidFill>
              </a:rPr>
              <a:t>these</a:t>
            </a:r>
            <a:r>
              <a:rPr lang="pt-PT" sz="1500" dirty="0">
                <a:solidFill>
                  <a:schemeClr val="dk1"/>
                </a:solidFill>
              </a:rPr>
              <a:t> </a:t>
            </a:r>
            <a:r>
              <a:rPr lang="pt-PT" sz="1500" dirty="0" err="1">
                <a:solidFill>
                  <a:schemeClr val="dk1"/>
                </a:solidFill>
              </a:rPr>
              <a:t>services</a:t>
            </a:r>
            <a:r>
              <a:rPr lang="pt-PT" sz="1500" dirty="0">
                <a:solidFill>
                  <a:schemeClr val="dk1"/>
                </a:solidFill>
              </a:rPr>
              <a:t> </a:t>
            </a:r>
            <a:r>
              <a:rPr lang="pt-PT" sz="1500" dirty="0" err="1">
                <a:solidFill>
                  <a:schemeClr val="dk1"/>
                </a:solidFill>
              </a:rPr>
              <a:t>and</a:t>
            </a:r>
            <a:r>
              <a:rPr lang="pt-PT" sz="1500" dirty="0">
                <a:solidFill>
                  <a:schemeClr val="dk1"/>
                </a:solidFill>
              </a:rPr>
              <a:t> cliente </a:t>
            </a:r>
            <a:r>
              <a:rPr lang="pt-PT" sz="1500" dirty="0" err="1">
                <a:solidFill>
                  <a:schemeClr val="dk1"/>
                </a:solidFill>
              </a:rPr>
              <a:t>libraries</a:t>
            </a:r>
            <a:r>
              <a:rPr lang="pt-PT" sz="1500" dirty="0">
                <a:solidFill>
                  <a:schemeClr val="dk1"/>
                </a:solidFill>
              </a:rPr>
              <a:t>.</a:t>
            </a:r>
            <a:endParaRPr sz="1500" dirty="0">
              <a:solidFill>
                <a:schemeClr val="dk1"/>
              </a:solidFill>
            </a:endParaRPr>
          </a:p>
        </p:txBody>
      </p:sp>
      <p:sp>
        <p:nvSpPr>
          <p:cNvPr id="209" name="Google Shape;209;g10dc4e0bd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14</a:t>
            </a:fld>
            <a:endParaRPr/>
          </a:p>
        </p:txBody>
      </p:sp>
    </p:spTree>
    <p:extLst>
      <p:ext uri="{BB962C8B-B14F-4D97-AF65-F5344CB8AC3E}">
        <p14:creationId xmlns:p14="http://schemas.microsoft.com/office/powerpoint/2010/main" val="17656009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0dc4e0bd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10dc4e0bd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GB" sz="1500" noProof="0" dirty="0">
                <a:solidFill>
                  <a:schemeClr val="dk1"/>
                </a:solidFill>
              </a:rPr>
              <a:t>I have to start by explaining what logging is:  Logging captures  the details of how something happened, not the what, but the how… For example a certain method was executed.  Usually logs are only interesting for programmers and system operators</a:t>
            </a:r>
          </a:p>
          <a:p>
            <a:pPr marL="0" lvl="0" indent="0" algn="l" rtl="0">
              <a:spcBef>
                <a:spcPts val="0"/>
              </a:spcBef>
              <a:spcAft>
                <a:spcPts val="0"/>
              </a:spcAft>
              <a:buClr>
                <a:schemeClr val="dk1"/>
              </a:buClr>
              <a:buFont typeface="Arial"/>
              <a:buNone/>
            </a:pPr>
            <a:endParaRPr lang="en-GB" sz="1500" noProof="0" dirty="0">
              <a:solidFill>
                <a:schemeClr val="dk1"/>
              </a:solidFill>
            </a:endParaRPr>
          </a:p>
          <a:p>
            <a:pPr marL="0" lvl="0" indent="0" algn="l" rtl="0">
              <a:spcBef>
                <a:spcPts val="0"/>
              </a:spcBef>
              <a:spcAft>
                <a:spcPts val="0"/>
              </a:spcAft>
              <a:buClr>
                <a:schemeClr val="dk1"/>
              </a:buClr>
              <a:buFont typeface="Arial"/>
              <a:buNone/>
            </a:pPr>
            <a:r>
              <a:rPr lang="en-GB" sz="1500" noProof="0" dirty="0">
                <a:solidFill>
                  <a:schemeClr val="dk1"/>
                </a:solidFill>
              </a:rPr>
              <a:t>Explain process</a:t>
            </a:r>
          </a:p>
          <a:p>
            <a:pPr marL="0" lvl="0" indent="0" algn="l" rtl="0">
              <a:spcBef>
                <a:spcPts val="0"/>
              </a:spcBef>
              <a:spcAft>
                <a:spcPts val="0"/>
              </a:spcAft>
              <a:buClr>
                <a:schemeClr val="dk1"/>
              </a:buClr>
              <a:buFont typeface="Arial"/>
              <a:buNone/>
            </a:pPr>
            <a:endParaRPr lang="en-GB" sz="1500" noProof="0" dirty="0">
              <a:solidFill>
                <a:schemeClr val="dk1"/>
              </a:solidFill>
            </a:endParaRPr>
          </a:p>
          <a:p>
            <a:pPr marL="0" marR="0" lvl="0" indent="0" algn="l" defTabSz="914400" rtl="0" eaLnBrk="1" fontAlgn="auto" latinLnBrk="0" hangingPunct="1">
              <a:lnSpc>
                <a:spcPct val="100000"/>
              </a:lnSpc>
              <a:spcBef>
                <a:spcPts val="0"/>
              </a:spcBef>
              <a:spcAft>
                <a:spcPts val="0"/>
              </a:spcAft>
              <a:buClr>
                <a:schemeClr val="dk1"/>
              </a:buClr>
              <a:buSzPts val="1100"/>
              <a:buFont typeface="Arial"/>
              <a:buNone/>
              <a:tabLst/>
              <a:defRPr/>
            </a:pPr>
            <a:r>
              <a:rPr lang="en-GB" sz="1500" noProof="0" dirty="0">
                <a:solidFill>
                  <a:schemeClr val="dk1"/>
                </a:solidFill>
              </a:rPr>
              <a:t>Logging from the application can be async event based or sync RPC style</a:t>
            </a:r>
          </a:p>
          <a:p>
            <a:pPr marL="0" lvl="0" indent="0" algn="l" rtl="0">
              <a:spcBef>
                <a:spcPts val="0"/>
              </a:spcBef>
              <a:spcAft>
                <a:spcPts val="0"/>
              </a:spcAft>
              <a:buClr>
                <a:schemeClr val="dk1"/>
              </a:buClr>
              <a:buFont typeface="Arial"/>
              <a:buNone/>
            </a:pPr>
            <a:endParaRPr lang="en-GB" sz="1500" noProof="0" dirty="0">
              <a:solidFill>
                <a:schemeClr val="dk1"/>
              </a:solidFill>
            </a:endParaRPr>
          </a:p>
          <a:p>
            <a:pPr marL="0" lvl="0" indent="0" algn="l" rtl="0">
              <a:spcBef>
                <a:spcPts val="0"/>
              </a:spcBef>
              <a:spcAft>
                <a:spcPts val="0"/>
              </a:spcAft>
              <a:buClr>
                <a:schemeClr val="dk1"/>
              </a:buClr>
              <a:buFont typeface="Arial"/>
              <a:buNone/>
            </a:pPr>
            <a:r>
              <a:rPr lang="en-GB" sz="1500" noProof="0" dirty="0">
                <a:solidFill>
                  <a:schemeClr val="dk1"/>
                </a:solidFill>
              </a:rPr>
              <a:t>An operator will be able to consult the logs directly or via a UI tool like we use today, such as </a:t>
            </a:r>
            <a:r>
              <a:rPr lang="en-GB" sz="1500" noProof="0" dirty="0" err="1">
                <a:solidFill>
                  <a:schemeClr val="dk1"/>
                </a:solidFill>
              </a:rPr>
              <a:t>kibana</a:t>
            </a:r>
            <a:endParaRPr lang="en-GB" sz="1500" noProof="0" dirty="0">
              <a:solidFill>
                <a:schemeClr val="dk1"/>
              </a:solidFill>
            </a:endParaRPr>
          </a:p>
        </p:txBody>
      </p:sp>
      <p:sp>
        <p:nvSpPr>
          <p:cNvPr id="209" name="Google Shape;209;g10dc4e0bd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15</a:t>
            </a:fld>
            <a:endParaRPr/>
          </a:p>
        </p:txBody>
      </p:sp>
    </p:spTree>
    <p:extLst>
      <p:ext uri="{BB962C8B-B14F-4D97-AF65-F5344CB8AC3E}">
        <p14:creationId xmlns:p14="http://schemas.microsoft.com/office/powerpoint/2010/main" val="42365124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0dc4e0bd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10dc4e0bd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GB" sz="1500" noProof="0" dirty="0">
                <a:solidFill>
                  <a:schemeClr val="dk1"/>
                </a:solidFill>
              </a:rPr>
              <a:t>Auditing is different, auditing is about </a:t>
            </a:r>
            <a:r>
              <a:rPr lang="en-GB" sz="1600" noProof="0" dirty="0">
                <a:solidFill>
                  <a:schemeClr val="dk1"/>
                </a:solidFill>
              </a:rPr>
              <a:t>w</a:t>
            </a:r>
            <a:r>
              <a:rPr lang="en-GB" sz="1600" dirty="0" err="1"/>
              <a:t>ho</a:t>
            </a:r>
            <a:r>
              <a:rPr lang="en-GB" sz="1600" dirty="0"/>
              <a:t> did what and when. It’s useful to </a:t>
            </a:r>
            <a:r>
              <a:rPr lang="en-GB" sz="1500" noProof="0" dirty="0">
                <a:solidFill>
                  <a:schemeClr val="dk1"/>
                </a:solidFill>
              </a:rPr>
              <a:t>auditors or anyone interested in knowing domain facts or events, such as that a transaction happened or a participant change was approved.</a:t>
            </a:r>
          </a:p>
          <a:p>
            <a:pPr marL="0" lvl="0" indent="0" algn="l" rtl="0">
              <a:spcBef>
                <a:spcPts val="0"/>
              </a:spcBef>
              <a:spcAft>
                <a:spcPts val="0"/>
              </a:spcAft>
              <a:buClr>
                <a:schemeClr val="dk1"/>
              </a:buClr>
              <a:buFont typeface="Arial"/>
              <a:buNone/>
            </a:pPr>
            <a:endParaRPr lang="en-GB" sz="1500" noProof="0" dirty="0">
              <a:solidFill>
                <a:schemeClr val="dk1"/>
              </a:solidFill>
            </a:endParaRPr>
          </a:p>
          <a:p>
            <a:pPr marL="0" lvl="0" indent="0" algn="l" rtl="0">
              <a:spcBef>
                <a:spcPts val="0"/>
              </a:spcBef>
              <a:spcAft>
                <a:spcPts val="0"/>
              </a:spcAft>
              <a:buClr>
                <a:schemeClr val="dk1"/>
              </a:buClr>
              <a:buFont typeface="Arial"/>
              <a:buNone/>
            </a:pPr>
            <a:r>
              <a:rPr lang="en-GB" sz="1500" noProof="0" dirty="0">
                <a:solidFill>
                  <a:schemeClr val="dk1"/>
                </a:solidFill>
              </a:rPr>
              <a:t>These are somehow similarities with the implementation of the logs, but they offer completely different security options on the storage side.</a:t>
            </a:r>
          </a:p>
          <a:p>
            <a:pPr marL="0" lvl="0" indent="0" algn="l" rtl="0">
              <a:spcBef>
                <a:spcPts val="0"/>
              </a:spcBef>
              <a:spcAft>
                <a:spcPts val="0"/>
              </a:spcAft>
              <a:buClr>
                <a:schemeClr val="dk1"/>
              </a:buClr>
              <a:buFont typeface="Arial"/>
              <a:buNone/>
            </a:pPr>
            <a:r>
              <a:rPr lang="en-GB" sz="1500" noProof="0" dirty="0">
                <a:solidFill>
                  <a:schemeClr val="dk1"/>
                </a:solidFill>
              </a:rPr>
              <a:t>In auditing’s case, the system has write only access to the audit store.</a:t>
            </a:r>
          </a:p>
          <a:p>
            <a:pPr marL="0" lvl="0" indent="0" algn="l" rtl="0">
              <a:spcBef>
                <a:spcPts val="0"/>
              </a:spcBef>
              <a:spcAft>
                <a:spcPts val="0"/>
              </a:spcAft>
              <a:buClr>
                <a:schemeClr val="dk1"/>
              </a:buClr>
              <a:buFont typeface="Arial"/>
              <a:buNone/>
            </a:pPr>
            <a:endParaRPr lang="en-GB" sz="1500" noProof="0" dirty="0">
              <a:solidFill>
                <a:schemeClr val="dk1"/>
              </a:solidFill>
            </a:endParaRPr>
          </a:p>
          <a:p>
            <a:pPr marL="0" lvl="0" indent="0" algn="l" rtl="0">
              <a:spcBef>
                <a:spcPts val="0"/>
              </a:spcBef>
              <a:spcAft>
                <a:spcPts val="0"/>
              </a:spcAft>
              <a:buClr>
                <a:schemeClr val="dk1"/>
              </a:buClr>
              <a:buFont typeface="Arial"/>
              <a:buNone/>
            </a:pPr>
            <a:r>
              <a:rPr lang="en-GB" sz="1500" noProof="0" dirty="0">
                <a:solidFill>
                  <a:schemeClr val="dk1"/>
                </a:solidFill>
              </a:rPr>
              <a:t>Explain process</a:t>
            </a:r>
          </a:p>
          <a:p>
            <a:pPr marL="0" lvl="0" indent="0" algn="l" rtl="0">
              <a:spcBef>
                <a:spcPts val="0"/>
              </a:spcBef>
              <a:spcAft>
                <a:spcPts val="0"/>
              </a:spcAft>
              <a:buClr>
                <a:schemeClr val="dk1"/>
              </a:buClr>
              <a:buFont typeface="Arial"/>
              <a:buNone/>
            </a:pPr>
            <a:endParaRPr lang="en-GB" sz="1500" noProof="0" dirty="0">
              <a:solidFill>
                <a:schemeClr val="dk1"/>
              </a:solidFill>
            </a:endParaRPr>
          </a:p>
          <a:p>
            <a:pPr marL="0" lvl="0" indent="0" algn="l" rtl="0">
              <a:spcBef>
                <a:spcPts val="0"/>
              </a:spcBef>
              <a:spcAft>
                <a:spcPts val="0"/>
              </a:spcAft>
              <a:buClr>
                <a:schemeClr val="dk1"/>
              </a:buClr>
              <a:buFont typeface="Arial"/>
              <a:buNone/>
            </a:pPr>
            <a:r>
              <a:rPr lang="en-GB" sz="1500" noProof="0" dirty="0">
                <a:solidFill>
                  <a:schemeClr val="dk1"/>
                </a:solidFill>
              </a:rPr>
              <a:t>Like the logging, auditing from the application can be async event based or sync RPC style</a:t>
            </a:r>
          </a:p>
          <a:p>
            <a:pPr marL="0" lvl="0" indent="0" algn="l" rtl="0">
              <a:spcBef>
                <a:spcPts val="0"/>
              </a:spcBef>
              <a:spcAft>
                <a:spcPts val="0"/>
              </a:spcAft>
              <a:buClr>
                <a:schemeClr val="dk1"/>
              </a:buClr>
              <a:buFont typeface="Arial"/>
              <a:buNone/>
            </a:pPr>
            <a:endParaRPr lang="en-GB" sz="1500" noProof="0" dirty="0">
              <a:solidFill>
                <a:schemeClr val="dk1"/>
              </a:solidFill>
            </a:endParaRPr>
          </a:p>
          <a:p>
            <a:pPr marL="0" lvl="0" indent="0" algn="l" rtl="0">
              <a:spcBef>
                <a:spcPts val="0"/>
              </a:spcBef>
              <a:spcAft>
                <a:spcPts val="0"/>
              </a:spcAft>
              <a:buClr>
                <a:schemeClr val="dk1"/>
              </a:buClr>
              <a:buFont typeface="Arial"/>
              <a:buNone/>
            </a:pPr>
            <a:r>
              <a:rPr lang="en-GB" sz="1500" noProof="0" dirty="0">
                <a:solidFill>
                  <a:schemeClr val="dk1"/>
                </a:solidFill>
              </a:rPr>
              <a:t>Not shown here is the </a:t>
            </a:r>
            <a:r>
              <a:rPr lang="en-GB" sz="1500" noProof="0" dirty="0" err="1">
                <a:solidFill>
                  <a:schemeClr val="dk1"/>
                </a:solidFill>
              </a:rPr>
              <a:t>startup</a:t>
            </a:r>
            <a:r>
              <a:rPr lang="en-GB" sz="1500" noProof="0" dirty="0">
                <a:solidFill>
                  <a:schemeClr val="dk1"/>
                </a:solidFill>
              </a:rPr>
              <a:t> step for the application, where it gets its own private key for the local audit signing</a:t>
            </a:r>
          </a:p>
          <a:p>
            <a:pPr marL="0" lvl="0" indent="0" algn="l" rtl="0">
              <a:spcBef>
                <a:spcPts val="0"/>
              </a:spcBef>
              <a:spcAft>
                <a:spcPts val="0"/>
              </a:spcAft>
              <a:buClr>
                <a:schemeClr val="dk1"/>
              </a:buClr>
              <a:buFont typeface="Arial"/>
              <a:buNone/>
            </a:pPr>
            <a:endParaRPr lang="en-GB" sz="1500" noProof="0" dirty="0">
              <a:solidFill>
                <a:schemeClr val="dk1"/>
              </a:solidFill>
            </a:endParaRPr>
          </a:p>
          <a:p>
            <a:pPr marL="0" lvl="0" indent="0" algn="l" rtl="0">
              <a:spcBef>
                <a:spcPts val="0"/>
              </a:spcBef>
              <a:spcAft>
                <a:spcPts val="0"/>
              </a:spcAft>
              <a:buClr>
                <a:schemeClr val="dk1"/>
              </a:buClr>
              <a:buFont typeface="Arial"/>
              <a:buNone/>
            </a:pPr>
            <a:endParaRPr lang="en-GB" sz="1500" noProof="0" dirty="0">
              <a:solidFill>
                <a:schemeClr val="dk1"/>
              </a:solidFill>
            </a:endParaRPr>
          </a:p>
        </p:txBody>
      </p:sp>
      <p:sp>
        <p:nvSpPr>
          <p:cNvPr id="209" name="Google Shape;209;g10dc4e0bd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16</a:t>
            </a:fld>
            <a:endParaRPr/>
          </a:p>
        </p:txBody>
      </p:sp>
    </p:spTree>
    <p:extLst>
      <p:ext uri="{BB962C8B-B14F-4D97-AF65-F5344CB8AC3E}">
        <p14:creationId xmlns:p14="http://schemas.microsoft.com/office/powerpoint/2010/main" val="35182684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0dc4e0bd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10dc4e0bd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GB" sz="1500" noProof="0" dirty="0">
                <a:solidFill>
                  <a:schemeClr val="dk1"/>
                </a:solidFill>
              </a:rPr>
              <a:t>Another facility that </a:t>
            </a:r>
            <a:r>
              <a:rPr lang="en-GB" sz="1500" noProof="0" dirty="0" err="1">
                <a:solidFill>
                  <a:schemeClr val="dk1"/>
                </a:solidFill>
              </a:rPr>
              <a:t>vNext</a:t>
            </a:r>
            <a:r>
              <a:rPr lang="en-GB" sz="1500" noProof="0" dirty="0">
                <a:solidFill>
                  <a:schemeClr val="dk1"/>
                </a:solidFill>
              </a:rPr>
              <a:t> has, is that it allows applications to register time based reminders centrally. One shot or recuring.</a:t>
            </a:r>
          </a:p>
          <a:p>
            <a:pPr marL="0" lvl="0" indent="0" algn="l" rtl="0">
              <a:spcBef>
                <a:spcPts val="0"/>
              </a:spcBef>
              <a:spcAft>
                <a:spcPts val="0"/>
              </a:spcAft>
              <a:buClr>
                <a:schemeClr val="dk1"/>
              </a:buClr>
              <a:buFont typeface="Arial"/>
              <a:buNone/>
            </a:pPr>
            <a:endParaRPr lang="en-GB" sz="1500" b="0" i="0" u="none" strike="noStrike" cap="none" noProof="0" dirty="0">
              <a:solidFill>
                <a:schemeClr val="dk1"/>
              </a:solidFill>
              <a:effectLst/>
              <a:latin typeface="Arial"/>
              <a:ea typeface="Arial"/>
              <a:cs typeface="Arial"/>
              <a:sym typeface="Arial"/>
            </a:endParaRPr>
          </a:p>
          <a:p>
            <a:pPr marL="0" lvl="0" indent="0" algn="l" rtl="0">
              <a:spcBef>
                <a:spcPts val="0"/>
              </a:spcBef>
              <a:spcAft>
                <a:spcPts val="0"/>
              </a:spcAft>
              <a:buClr>
                <a:schemeClr val="dk1"/>
              </a:buClr>
              <a:buFont typeface="Arial"/>
              <a:buNone/>
            </a:pPr>
            <a:r>
              <a:rPr lang="en-GB" sz="1100" b="0" i="0" u="none" strike="noStrike" cap="none" dirty="0">
                <a:solidFill>
                  <a:srgbClr val="000000"/>
                </a:solidFill>
                <a:effectLst/>
                <a:latin typeface="Arial"/>
                <a:ea typeface="Arial"/>
                <a:cs typeface="Arial"/>
                <a:sym typeface="Arial"/>
              </a:rPr>
              <a:t>This can be though of a resilient, platform wide </a:t>
            </a:r>
            <a:r>
              <a:rPr lang="en-GB" sz="1100" b="0" i="0" u="none" strike="noStrike" cap="none" dirty="0" err="1">
                <a:solidFill>
                  <a:srgbClr val="000000"/>
                </a:solidFill>
                <a:effectLst/>
                <a:latin typeface="Arial"/>
                <a:ea typeface="Arial"/>
                <a:cs typeface="Arial"/>
                <a:sym typeface="Arial"/>
              </a:rPr>
              <a:t>cron</a:t>
            </a:r>
            <a:r>
              <a:rPr lang="en-GB" sz="1100" b="0" i="0" u="none" strike="noStrike" cap="none" dirty="0">
                <a:solidFill>
                  <a:srgbClr val="000000"/>
                </a:solidFill>
                <a:effectLst/>
                <a:latin typeface="Arial"/>
                <a:ea typeface="Arial"/>
                <a:cs typeface="Arial"/>
                <a:sym typeface="Arial"/>
              </a:rPr>
              <a:t>… other services can request a specific event to be sent, or a </a:t>
            </a:r>
            <a:r>
              <a:rPr lang="en-GB" sz="1100" b="0" i="0" u="none" strike="noStrike" cap="none" dirty="0" err="1">
                <a:solidFill>
                  <a:srgbClr val="000000"/>
                </a:solidFill>
                <a:effectLst/>
                <a:latin typeface="Arial"/>
                <a:ea typeface="Arial"/>
                <a:cs typeface="Arial"/>
                <a:sym typeface="Arial"/>
              </a:rPr>
              <a:t>url</a:t>
            </a:r>
            <a:r>
              <a:rPr lang="en-GB" sz="1100" b="0" i="0" u="none" strike="noStrike" cap="none" dirty="0">
                <a:solidFill>
                  <a:srgbClr val="000000"/>
                </a:solidFill>
                <a:effectLst/>
                <a:latin typeface="Arial"/>
                <a:ea typeface="Arial"/>
                <a:cs typeface="Arial"/>
                <a:sym typeface="Arial"/>
              </a:rPr>
              <a:t> to be called, at specific times or intervals.</a:t>
            </a:r>
          </a:p>
          <a:p>
            <a:pPr marL="0" lvl="0" indent="0" algn="l" rtl="0">
              <a:spcBef>
                <a:spcPts val="0"/>
              </a:spcBef>
              <a:spcAft>
                <a:spcPts val="0"/>
              </a:spcAft>
              <a:buClr>
                <a:schemeClr val="dk1"/>
              </a:buClr>
              <a:buFont typeface="Arial"/>
              <a:buNone/>
            </a:pPr>
            <a:r>
              <a:rPr lang="en-GB" sz="1100" b="0" i="0" u="none" strike="noStrike" cap="none" dirty="0">
                <a:solidFill>
                  <a:srgbClr val="000000"/>
                </a:solidFill>
                <a:effectLst/>
                <a:latin typeface="Arial"/>
                <a:ea typeface="Arial"/>
                <a:cs typeface="Arial"/>
                <a:sym typeface="Arial"/>
              </a:rPr>
              <a:t>The objective is to avoid other parts of the switch to have to implement this not so easy functionality.</a:t>
            </a:r>
            <a:br>
              <a:rPr lang="en-GB" sz="1100" b="0" i="0" u="none" strike="noStrike" cap="none" dirty="0">
                <a:solidFill>
                  <a:srgbClr val="000000"/>
                </a:solidFill>
                <a:effectLst/>
                <a:latin typeface="Arial"/>
                <a:ea typeface="Arial"/>
                <a:cs typeface="Arial"/>
                <a:sym typeface="Arial"/>
              </a:rPr>
            </a:br>
            <a:endParaRPr lang="en-GB"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Clr>
                <a:schemeClr val="dk1"/>
              </a:buClr>
              <a:buFont typeface="Arial"/>
              <a:buNone/>
            </a:pPr>
            <a:r>
              <a:rPr lang="en-GB" sz="1100" b="0" i="0" u="none" strike="noStrike" cap="none" dirty="0">
                <a:solidFill>
                  <a:srgbClr val="000000"/>
                </a:solidFill>
                <a:effectLst/>
                <a:latin typeface="Arial"/>
                <a:ea typeface="Arial"/>
                <a:cs typeface="Arial"/>
                <a:sym typeface="Arial"/>
              </a:rPr>
              <a:t>A few examples where this will be helpful:</a:t>
            </a:r>
          </a:p>
          <a:p>
            <a:r>
              <a:rPr lang="en-GB" sz="1100" b="0" i="0" u="none" strike="noStrike" cap="none" dirty="0">
                <a:solidFill>
                  <a:srgbClr val="000000"/>
                </a:solidFill>
                <a:effectLst/>
                <a:latin typeface="Arial"/>
                <a:ea typeface="Arial"/>
                <a:cs typeface="Arial"/>
                <a:sym typeface="Arial"/>
              </a:rPr>
              <a:t>Processes that must be executed at a certain time of day/week/month, like settlements that run at night, a weekly report generation.</a:t>
            </a:r>
          </a:p>
          <a:p>
            <a:r>
              <a:rPr lang="en-GB" sz="1100" b="0" i="0" u="none" strike="noStrike" cap="none" dirty="0">
                <a:solidFill>
                  <a:srgbClr val="000000"/>
                </a:solidFill>
                <a:effectLst/>
                <a:latin typeface="Arial"/>
                <a:ea typeface="Arial"/>
                <a:cs typeface="Arial"/>
                <a:sym typeface="Arial"/>
              </a:rPr>
              <a:t>Notifications of elapsed time for timeouts that are longer than a few seconds and need the extra resilience.</a:t>
            </a:r>
          </a:p>
          <a:p>
            <a:pPr marL="0" lvl="0" indent="0" algn="l" rtl="0">
              <a:spcBef>
                <a:spcPts val="0"/>
              </a:spcBef>
              <a:spcAft>
                <a:spcPts val="0"/>
              </a:spcAft>
              <a:buClr>
                <a:schemeClr val="dk1"/>
              </a:buClr>
              <a:buFont typeface="Arial"/>
              <a:buNone/>
            </a:pPr>
            <a:endParaRPr lang="en-GB" sz="1500" noProof="0" dirty="0">
              <a:solidFill>
                <a:schemeClr val="dk1"/>
              </a:solidFill>
            </a:endParaRPr>
          </a:p>
          <a:p>
            <a:pPr marL="0" lvl="0" indent="0" algn="l" rtl="0">
              <a:spcBef>
                <a:spcPts val="0"/>
              </a:spcBef>
              <a:spcAft>
                <a:spcPts val="0"/>
              </a:spcAft>
              <a:buClr>
                <a:schemeClr val="dk1"/>
              </a:buClr>
              <a:buFont typeface="Arial"/>
              <a:buNone/>
            </a:pPr>
            <a:r>
              <a:rPr lang="en-GB" sz="1500" noProof="0" dirty="0">
                <a:solidFill>
                  <a:schemeClr val="dk1"/>
                </a:solidFill>
              </a:rPr>
              <a:t>This diagram show the create reminder use case.</a:t>
            </a:r>
          </a:p>
        </p:txBody>
      </p:sp>
      <p:sp>
        <p:nvSpPr>
          <p:cNvPr id="209" name="Google Shape;209;g10dc4e0bd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17</a:t>
            </a:fld>
            <a:endParaRPr/>
          </a:p>
        </p:txBody>
      </p:sp>
    </p:spTree>
    <p:extLst>
      <p:ext uri="{BB962C8B-B14F-4D97-AF65-F5344CB8AC3E}">
        <p14:creationId xmlns:p14="http://schemas.microsoft.com/office/powerpoint/2010/main" val="6414254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0dc4e0bd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10dc4e0bd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pt-PT" sz="1500" dirty="0">
                <a:solidFill>
                  <a:schemeClr val="dk1"/>
                </a:solidFill>
              </a:rPr>
              <a:t>Some time in </a:t>
            </a:r>
            <a:r>
              <a:rPr lang="pt-PT" sz="1500" dirty="0" err="1">
                <a:solidFill>
                  <a:schemeClr val="dk1"/>
                </a:solidFill>
              </a:rPr>
              <a:t>the</a:t>
            </a:r>
            <a:r>
              <a:rPr lang="pt-PT" sz="1500" dirty="0">
                <a:solidFill>
                  <a:schemeClr val="dk1"/>
                </a:solidFill>
              </a:rPr>
              <a:t> future, </a:t>
            </a:r>
            <a:r>
              <a:rPr lang="pt-PT" sz="1500" dirty="0" err="1">
                <a:solidFill>
                  <a:schemeClr val="dk1"/>
                </a:solidFill>
              </a:rPr>
              <a:t>when</a:t>
            </a:r>
            <a:r>
              <a:rPr lang="pt-PT" sz="1500" dirty="0">
                <a:solidFill>
                  <a:schemeClr val="dk1"/>
                </a:solidFill>
              </a:rPr>
              <a:t> </a:t>
            </a:r>
            <a:r>
              <a:rPr lang="pt-PT" sz="1500" dirty="0" err="1">
                <a:solidFill>
                  <a:schemeClr val="dk1"/>
                </a:solidFill>
              </a:rPr>
              <a:t>the</a:t>
            </a:r>
            <a:r>
              <a:rPr lang="pt-PT" sz="1500" dirty="0">
                <a:solidFill>
                  <a:schemeClr val="dk1"/>
                </a:solidFill>
              </a:rPr>
              <a:t> time comes, </a:t>
            </a:r>
            <a:r>
              <a:rPr lang="pt-PT" sz="1500" dirty="0" err="1">
                <a:solidFill>
                  <a:schemeClr val="dk1"/>
                </a:solidFill>
              </a:rPr>
              <a:t>the</a:t>
            </a:r>
            <a:r>
              <a:rPr lang="pt-PT" sz="1500" dirty="0">
                <a:solidFill>
                  <a:schemeClr val="dk1"/>
                </a:solidFill>
              </a:rPr>
              <a:t> </a:t>
            </a:r>
            <a:r>
              <a:rPr lang="pt-PT" sz="1500" dirty="0" err="1">
                <a:solidFill>
                  <a:schemeClr val="dk1"/>
                </a:solidFill>
              </a:rPr>
              <a:t>scheduling</a:t>
            </a:r>
            <a:r>
              <a:rPr lang="pt-PT" sz="1500" dirty="0">
                <a:solidFill>
                  <a:schemeClr val="dk1"/>
                </a:solidFill>
              </a:rPr>
              <a:t> BC servisse </a:t>
            </a:r>
            <a:r>
              <a:rPr lang="pt-PT" sz="1500" dirty="0" err="1">
                <a:solidFill>
                  <a:schemeClr val="dk1"/>
                </a:solidFill>
              </a:rPr>
              <a:t>will</a:t>
            </a:r>
            <a:r>
              <a:rPr lang="pt-PT" sz="1500" dirty="0">
                <a:solidFill>
                  <a:schemeClr val="dk1"/>
                </a:solidFill>
              </a:rPr>
              <a:t> do as </a:t>
            </a:r>
            <a:r>
              <a:rPr lang="pt-PT" sz="1500" dirty="0" err="1">
                <a:solidFill>
                  <a:schemeClr val="dk1"/>
                </a:solidFill>
              </a:rPr>
              <a:t>intructed</a:t>
            </a:r>
            <a:r>
              <a:rPr lang="pt-PT" sz="1500" dirty="0">
                <a:solidFill>
                  <a:schemeClr val="dk1"/>
                </a:solidFill>
              </a:rPr>
              <a:t>, </a:t>
            </a:r>
            <a:r>
              <a:rPr lang="pt-PT" sz="1500" dirty="0" err="1">
                <a:solidFill>
                  <a:schemeClr val="dk1"/>
                </a:solidFill>
              </a:rPr>
              <a:t>and</a:t>
            </a:r>
            <a:r>
              <a:rPr lang="pt-PT" sz="1500" dirty="0">
                <a:solidFill>
                  <a:schemeClr val="dk1"/>
                </a:solidFill>
              </a:rPr>
              <a:t> </a:t>
            </a:r>
            <a:r>
              <a:rPr lang="pt-PT" sz="1500" dirty="0" err="1">
                <a:solidFill>
                  <a:schemeClr val="dk1"/>
                </a:solidFill>
              </a:rPr>
              <a:t>either</a:t>
            </a:r>
            <a:r>
              <a:rPr lang="pt-PT" sz="1500" dirty="0">
                <a:solidFill>
                  <a:schemeClr val="dk1"/>
                </a:solidFill>
              </a:rPr>
              <a:t> </a:t>
            </a:r>
            <a:r>
              <a:rPr lang="pt-PT" sz="1500" dirty="0" err="1">
                <a:solidFill>
                  <a:schemeClr val="dk1"/>
                </a:solidFill>
              </a:rPr>
              <a:t>send</a:t>
            </a:r>
            <a:r>
              <a:rPr lang="pt-PT" sz="1500" dirty="0">
                <a:solidFill>
                  <a:schemeClr val="dk1"/>
                </a:solidFill>
              </a:rPr>
              <a:t> </a:t>
            </a:r>
            <a:r>
              <a:rPr lang="pt-PT" sz="1500" dirty="0" err="1">
                <a:solidFill>
                  <a:schemeClr val="dk1"/>
                </a:solidFill>
              </a:rPr>
              <a:t>an</a:t>
            </a:r>
            <a:r>
              <a:rPr lang="pt-PT" sz="1500" dirty="0">
                <a:solidFill>
                  <a:schemeClr val="dk1"/>
                </a:solidFill>
              </a:rPr>
              <a:t> </a:t>
            </a:r>
            <a:r>
              <a:rPr lang="pt-PT" sz="1500" dirty="0" err="1">
                <a:solidFill>
                  <a:schemeClr val="dk1"/>
                </a:solidFill>
              </a:rPr>
              <a:t>http</a:t>
            </a:r>
            <a:r>
              <a:rPr lang="pt-PT" sz="1500" dirty="0">
                <a:solidFill>
                  <a:schemeClr val="dk1"/>
                </a:solidFill>
              </a:rPr>
              <a:t> </a:t>
            </a:r>
            <a:r>
              <a:rPr lang="pt-PT" sz="1500" dirty="0" err="1">
                <a:solidFill>
                  <a:schemeClr val="dk1"/>
                </a:solidFill>
              </a:rPr>
              <a:t>request</a:t>
            </a:r>
            <a:r>
              <a:rPr lang="pt-PT" sz="1500" dirty="0">
                <a:solidFill>
                  <a:schemeClr val="dk1"/>
                </a:solidFill>
              </a:rPr>
              <a:t> to </a:t>
            </a:r>
            <a:r>
              <a:rPr lang="pt-PT" sz="1500" dirty="0" err="1">
                <a:solidFill>
                  <a:schemeClr val="dk1"/>
                </a:solidFill>
              </a:rPr>
              <a:t>the</a:t>
            </a:r>
            <a:r>
              <a:rPr lang="pt-PT" sz="1500" dirty="0">
                <a:solidFill>
                  <a:schemeClr val="dk1"/>
                </a:solidFill>
              </a:rPr>
              <a:t> </a:t>
            </a:r>
            <a:r>
              <a:rPr lang="pt-PT" sz="1500" dirty="0" err="1">
                <a:solidFill>
                  <a:schemeClr val="dk1"/>
                </a:solidFill>
              </a:rPr>
              <a:t>requested</a:t>
            </a:r>
            <a:r>
              <a:rPr lang="pt-PT" sz="1500" dirty="0">
                <a:solidFill>
                  <a:schemeClr val="dk1"/>
                </a:solidFill>
              </a:rPr>
              <a:t> </a:t>
            </a:r>
            <a:r>
              <a:rPr lang="pt-PT" sz="1500" dirty="0" err="1">
                <a:solidFill>
                  <a:schemeClr val="dk1"/>
                </a:solidFill>
              </a:rPr>
              <a:t>url</a:t>
            </a:r>
            <a:r>
              <a:rPr lang="pt-PT" sz="1500" dirty="0">
                <a:solidFill>
                  <a:schemeClr val="dk1"/>
                </a:solidFill>
              </a:rPr>
              <a:t>, </a:t>
            </a:r>
            <a:r>
              <a:rPr lang="pt-PT" sz="1500" dirty="0" err="1">
                <a:solidFill>
                  <a:schemeClr val="dk1"/>
                </a:solidFill>
              </a:rPr>
              <a:t>or</a:t>
            </a:r>
            <a:r>
              <a:rPr lang="pt-PT" sz="1500" dirty="0">
                <a:solidFill>
                  <a:schemeClr val="dk1"/>
                </a:solidFill>
              </a:rPr>
              <a:t> </a:t>
            </a:r>
            <a:r>
              <a:rPr lang="pt-PT" sz="1500" dirty="0" err="1">
                <a:solidFill>
                  <a:schemeClr val="dk1"/>
                </a:solidFill>
              </a:rPr>
              <a:t>send</a:t>
            </a:r>
            <a:r>
              <a:rPr lang="pt-PT" sz="1500" dirty="0">
                <a:solidFill>
                  <a:schemeClr val="dk1"/>
                </a:solidFill>
              </a:rPr>
              <a:t> </a:t>
            </a:r>
            <a:r>
              <a:rPr lang="pt-PT" sz="1500" dirty="0" err="1">
                <a:solidFill>
                  <a:schemeClr val="dk1"/>
                </a:solidFill>
              </a:rPr>
              <a:t>an</a:t>
            </a:r>
            <a:r>
              <a:rPr lang="pt-PT" sz="1500" dirty="0">
                <a:solidFill>
                  <a:schemeClr val="dk1"/>
                </a:solidFill>
              </a:rPr>
              <a:t> </a:t>
            </a:r>
            <a:r>
              <a:rPr lang="pt-PT" sz="1500" dirty="0" err="1">
                <a:solidFill>
                  <a:schemeClr val="dk1"/>
                </a:solidFill>
              </a:rPr>
              <a:t>event</a:t>
            </a:r>
            <a:r>
              <a:rPr lang="pt-PT" sz="1500" dirty="0">
                <a:solidFill>
                  <a:schemeClr val="dk1"/>
                </a:solidFill>
              </a:rPr>
              <a:t> to a </a:t>
            </a:r>
            <a:r>
              <a:rPr lang="pt-PT" sz="1500" dirty="0" err="1">
                <a:solidFill>
                  <a:schemeClr val="dk1"/>
                </a:solidFill>
              </a:rPr>
              <a:t>certain</a:t>
            </a:r>
            <a:r>
              <a:rPr lang="pt-PT" sz="1500" dirty="0">
                <a:solidFill>
                  <a:schemeClr val="dk1"/>
                </a:solidFill>
              </a:rPr>
              <a:t> </a:t>
            </a:r>
            <a:r>
              <a:rPr lang="pt-PT" sz="1500" dirty="0" err="1">
                <a:solidFill>
                  <a:schemeClr val="dk1"/>
                </a:solidFill>
              </a:rPr>
              <a:t>topic</a:t>
            </a:r>
            <a:r>
              <a:rPr lang="pt-PT" sz="1500" dirty="0">
                <a:solidFill>
                  <a:schemeClr val="dk1"/>
                </a:solidFill>
              </a:rPr>
              <a:t>, </a:t>
            </a:r>
            <a:r>
              <a:rPr lang="pt-PT" sz="1500" dirty="0" err="1">
                <a:solidFill>
                  <a:schemeClr val="dk1"/>
                </a:solidFill>
              </a:rPr>
              <a:t>which</a:t>
            </a:r>
            <a:r>
              <a:rPr lang="pt-PT" sz="1500" dirty="0">
                <a:solidFill>
                  <a:schemeClr val="dk1"/>
                </a:solidFill>
              </a:rPr>
              <a:t> </a:t>
            </a:r>
            <a:r>
              <a:rPr lang="pt-PT" sz="1500" dirty="0" err="1">
                <a:solidFill>
                  <a:schemeClr val="dk1"/>
                </a:solidFill>
              </a:rPr>
              <a:t>the</a:t>
            </a:r>
            <a:r>
              <a:rPr lang="pt-PT" sz="1500" dirty="0">
                <a:solidFill>
                  <a:schemeClr val="dk1"/>
                </a:solidFill>
              </a:rPr>
              <a:t> original </a:t>
            </a:r>
            <a:r>
              <a:rPr lang="pt-PT" sz="1500" dirty="0" err="1">
                <a:solidFill>
                  <a:schemeClr val="dk1"/>
                </a:solidFill>
              </a:rPr>
              <a:t>application</a:t>
            </a:r>
            <a:r>
              <a:rPr lang="pt-PT" sz="1500" dirty="0">
                <a:solidFill>
                  <a:schemeClr val="dk1"/>
                </a:solidFill>
              </a:rPr>
              <a:t> </a:t>
            </a:r>
            <a:r>
              <a:rPr lang="pt-PT" sz="1500" dirty="0" err="1">
                <a:solidFill>
                  <a:schemeClr val="dk1"/>
                </a:solidFill>
              </a:rPr>
              <a:t>is</a:t>
            </a:r>
            <a:r>
              <a:rPr lang="pt-PT" sz="1500" dirty="0">
                <a:solidFill>
                  <a:schemeClr val="dk1"/>
                </a:solidFill>
              </a:rPr>
              <a:t> </a:t>
            </a:r>
            <a:r>
              <a:rPr lang="pt-PT" sz="1500" dirty="0" err="1">
                <a:solidFill>
                  <a:schemeClr val="dk1"/>
                </a:solidFill>
              </a:rPr>
              <a:t>expecting</a:t>
            </a:r>
            <a:r>
              <a:rPr lang="pt-PT" sz="1500" dirty="0">
                <a:solidFill>
                  <a:schemeClr val="dk1"/>
                </a:solidFill>
              </a:rPr>
              <a:t> </a:t>
            </a:r>
            <a:r>
              <a:rPr lang="pt-PT" sz="1500" dirty="0" err="1">
                <a:solidFill>
                  <a:schemeClr val="dk1"/>
                </a:solidFill>
              </a:rPr>
              <a:t>and</a:t>
            </a:r>
            <a:r>
              <a:rPr lang="pt-PT" sz="1500" dirty="0">
                <a:solidFill>
                  <a:schemeClr val="dk1"/>
                </a:solidFill>
              </a:rPr>
              <a:t> </a:t>
            </a:r>
            <a:r>
              <a:rPr lang="pt-PT" sz="1500" dirty="0" err="1">
                <a:solidFill>
                  <a:schemeClr val="dk1"/>
                </a:solidFill>
              </a:rPr>
              <a:t>knows</a:t>
            </a:r>
            <a:r>
              <a:rPr lang="pt-PT" sz="1500" dirty="0">
                <a:solidFill>
                  <a:schemeClr val="dk1"/>
                </a:solidFill>
              </a:rPr>
              <a:t> </a:t>
            </a:r>
            <a:r>
              <a:rPr lang="pt-PT" sz="1500" dirty="0" err="1">
                <a:solidFill>
                  <a:schemeClr val="dk1"/>
                </a:solidFill>
              </a:rPr>
              <a:t>what</a:t>
            </a:r>
            <a:r>
              <a:rPr lang="pt-PT" sz="1500" dirty="0">
                <a:solidFill>
                  <a:schemeClr val="dk1"/>
                </a:solidFill>
              </a:rPr>
              <a:t> to do.</a:t>
            </a:r>
          </a:p>
          <a:p>
            <a:pPr marL="0" lvl="0" indent="0" algn="l" rtl="0">
              <a:spcBef>
                <a:spcPts val="0"/>
              </a:spcBef>
              <a:spcAft>
                <a:spcPts val="0"/>
              </a:spcAft>
              <a:buClr>
                <a:schemeClr val="dk1"/>
              </a:buClr>
              <a:buFont typeface="Arial"/>
              <a:buNone/>
            </a:pPr>
            <a:endParaRPr lang="pt-PT" sz="1500" dirty="0">
              <a:solidFill>
                <a:schemeClr val="dk1"/>
              </a:solidFill>
            </a:endParaRPr>
          </a:p>
        </p:txBody>
      </p:sp>
      <p:sp>
        <p:nvSpPr>
          <p:cNvPr id="209" name="Google Shape;209;g10dc4e0bd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18</a:t>
            </a:fld>
            <a:endParaRPr/>
          </a:p>
        </p:txBody>
      </p:sp>
    </p:spTree>
    <p:extLst>
      <p:ext uri="{BB962C8B-B14F-4D97-AF65-F5344CB8AC3E}">
        <p14:creationId xmlns:p14="http://schemas.microsoft.com/office/powerpoint/2010/main" val="211372763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0dc4e0bd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10dc4e0bd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pt-PT" sz="1500" dirty="0" err="1">
                <a:solidFill>
                  <a:schemeClr val="dk1"/>
                </a:solidFill>
              </a:rPr>
              <a:t>Explain</a:t>
            </a:r>
            <a:r>
              <a:rPr lang="pt-PT" sz="1500" dirty="0">
                <a:solidFill>
                  <a:schemeClr val="dk1"/>
                </a:solidFill>
              </a:rPr>
              <a:t> </a:t>
            </a:r>
            <a:r>
              <a:rPr lang="pt-PT" sz="1500" dirty="0" err="1">
                <a:solidFill>
                  <a:schemeClr val="dk1"/>
                </a:solidFill>
              </a:rPr>
              <a:t>process</a:t>
            </a:r>
            <a:endParaRPr lang="pt-PT" sz="1500" dirty="0">
              <a:solidFill>
                <a:schemeClr val="dk1"/>
              </a:solidFill>
            </a:endParaRPr>
          </a:p>
          <a:p>
            <a:pPr marL="0" lvl="0" indent="0" algn="l" rtl="0">
              <a:spcBef>
                <a:spcPts val="0"/>
              </a:spcBef>
              <a:spcAft>
                <a:spcPts val="0"/>
              </a:spcAft>
              <a:buClr>
                <a:schemeClr val="dk1"/>
              </a:buClr>
              <a:buFont typeface="Arial"/>
              <a:buNone/>
            </a:pPr>
            <a:endParaRPr lang="pt-PT" sz="1500" dirty="0">
              <a:solidFill>
                <a:schemeClr val="dk1"/>
              </a:solidFill>
            </a:endParaRPr>
          </a:p>
          <a:p>
            <a:pPr marL="0" lvl="0" indent="0" algn="l" rtl="0">
              <a:spcBef>
                <a:spcPts val="0"/>
              </a:spcBef>
              <a:spcAft>
                <a:spcPts val="0"/>
              </a:spcAft>
              <a:buClr>
                <a:schemeClr val="dk1"/>
              </a:buClr>
              <a:buFont typeface="Arial"/>
              <a:buNone/>
            </a:pPr>
            <a:r>
              <a:rPr lang="pt-PT" sz="1500" dirty="0" err="1">
                <a:solidFill>
                  <a:schemeClr val="dk1"/>
                </a:solidFill>
              </a:rPr>
              <a:t>Explain</a:t>
            </a:r>
            <a:r>
              <a:rPr lang="pt-PT" sz="1500" dirty="0">
                <a:solidFill>
                  <a:schemeClr val="dk1"/>
                </a:solidFill>
              </a:rPr>
              <a:t> </a:t>
            </a:r>
            <a:r>
              <a:rPr lang="pt-PT" sz="1500" dirty="0" err="1">
                <a:solidFill>
                  <a:schemeClr val="dk1"/>
                </a:solidFill>
              </a:rPr>
              <a:t>internal</a:t>
            </a:r>
            <a:r>
              <a:rPr lang="pt-PT" sz="1500" dirty="0">
                <a:solidFill>
                  <a:schemeClr val="dk1"/>
                </a:solidFill>
              </a:rPr>
              <a:t> </a:t>
            </a:r>
            <a:r>
              <a:rPr lang="pt-PT" sz="1500" dirty="0" err="1">
                <a:solidFill>
                  <a:schemeClr val="dk1"/>
                </a:solidFill>
              </a:rPr>
              <a:t>or</a:t>
            </a:r>
            <a:r>
              <a:rPr lang="pt-PT" sz="1500" dirty="0">
                <a:solidFill>
                  <a:schemeClr val="dk1"/>
                </a:solidFill>
              </a:rPr>
              <a:t> </a:t>
            </a:r>
            <a:r>
              <a:rPr lang="pt-PT" sz="1500" dirty="0" err="1">
                <a:solidFill>
                  <a:schemeClr val="dk1"/>
                </a:solidFill>
              </a:rPr>
              <a:t>external</a:t>
            </a:r>
            <a:r>
              <a:rPr lang="pt-PT" sz="1500" dirty="0">
                <a:solidFill>
                  <a:schemeClr val="dk1"/>
                </a:solidFill>
              </a:rPr>
              <a:t> IAM, KMS </a:t>
            </a:r>
            <a:r>
              <a:rPr lang="pt-PT" sz="1500" dirty="0" err="1">
                <a:solidFill>
                  <a:schemeClr val="dk1"/>
                </a:solidFill>
              </a:rPr>
              <a:t>and</a:t>
            </a:r>
            <a:r>
              <a:rPr lang="pt-PT" sz="1500" dirty="0">
                <a:solidFill>
                  <a:schemeClr val="dk1"/>
                </a:solidFill>
              </a:rPr>
              <a:t> </a:t>
            </a:r>
            <a:r>
              <a:rPr lang="pt-PT" sz="1500" dirty="0" err="1">
                <a:solidFill>
                  <a:schemeClr val="dk1"/>
                </a:solidFill>
              </a:rPr>
              <a:t>Crypto</a:t>
            </a:r>
            <a:endParaRPr lang="pt-PT" sz="1500" dirty="0">
              <a:solidFill>
                <a:schemeClr val="dk1"/>
              </a:solidFill>
            </a:endParaRPr>
          </a:p>
          <a:p>
            <a:pPr marL="0" lvl="0" indent="0" algn="l" rtl="0">
              <a:spcBef>
                <a:spcPts val="0"/>
              </a:spcBef>
              <a:spcAft>
                <a:spcPts val="0"/>
              </a:spcAft>
              <a:buClr>
                <a:schemeClr val="dk1"/>
              </a:buClr>
              <a:buFont typeface="Arial"/>
              <a:buNone/>
            </a:pPr>
            <a:endParaRPr lang="pt-PT" sz="1500" dirty="0">
              <a:solidFill>
                <a:schemeClr val="dk1"/>
              </a:solidFill>
            </a:endParaRPr>
          </a:p>
          <a:p>
            <a:pPr marL="0" lvl="0" indent="0" algn="l" rtl="0">
              <a:spcBef>
                <a:spcPts val="0"/>
              </a:spcBef>
              <a:spcAft>
                <a:spcPts val="0"/>
              </a:spcAft>
              <a:buClr>
                <a:schemeClr val="dk1"/>
              </a:buClr>
              <a:buFont typeface="Arial"/>
              <a:buNone/>
            </a:pPr>
            <a:r>
              <a:rPr lang="en-GB" sz="1600" dirty="0"/>
              <a:t>Access token + refresh token; The access token includes claims/roles, other metadata like </a:t>
            </a:r>
            <a:r>
              <a:rPr lang="en-GB" sz="1600" dirty="0" err="1"/>
              <a:t>userId</a:t>
            </a:r>
            <a:r>
              <a:rPr lang="en-GB" sz="1600" dirty="0"/>
              <a:t>, and a custom payload</a:t>
            </a:r>
          </a:p>
          <a:p>
            <a:pPr marL="0" lvl="0" indent="0" algn="l" rtl="0">
              <a:spcBef>
                <a:spcPts val="0"/>
              </a:spcBef>
              <a:spcAft>
                <a:spcPts val="0"/>
              </a:spcAft>
              <a:buClr>
                <a:schemeClr val="dk1"/>
              </a:buClr>
              <a:buFont typeface="Arial"/>
              <a:buNone/>
            </a:pPr>
            <a:endParaRPr lang="en-GB" sz="1600" dirty="0">
              <a:solidFill>
                <a:schemeClr val="dk1"/>
              </a:solidFill>
            </a:endParaRPr>
          </a:p>
          <a:p>
            <a:pPr marL="0" lvl="0" indent="0" algn="l" rtl="0">
              <a:spcBef>
                <a:spcPts val="0"/>
              </a:spcBef>
              <a:spcAft>
                <a:spcPts val="0"/>
              </a:spcAft>
              <a:buClr>
                <a:schemeClr val="dk1"/>
              </a:buClr>
              <a:buFont typeface="Arial"/>
              <a:buNone/>
            </a:pPr>
            <a:r>
              <a:rPr lang="en-GB" sz="1600" dirty="0" err="1">
                <a:solidFill>
                  <a:schemeClr val="dk1"/>
                </a:solidFill>
              </a:rPr>
              <a:t>Unfortuntatly</a:t>
            </a:r>
            <a:r>
              <a:rPr lang="en-GB" sz="1600" dirty="0">
                <a:solidFill>
                  <a:schemeClr val="dk1"/>
                </a:solidFill>
              </a:rPr>
              <a:t> the Authorization process is a too complex to fit a slide of two, if anyone is interested, I can show the diagrams and walk through them.</a:t>
            </a:r>
            <a:endParaRPr sz="1500" dirty="0">
              <a:solidFill>
                <a:schemeClr val="dk1"/>
              </a:solidFill>
            </a:endParaRPr>
          </a:p>
        </p:txBody>
      </p:sp>
      <p:sp>
        <p:nvSpPr>
          <p:cNvPr id="209" name="Google Shape;209;g10dc4e0bd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19</a:t>
            </a:fld>
            <a:endParaRPr/>
          </a:p>
        </p:txBody>
      </p:sp>
    </p:spTree>
    <p:extLst>
      <p:ext uri="{BB962C8B-B14F-4D97-AF65-F5344CB8AC3E}">
        <p14:creationId xmlns:p14="http://schemas.microsoft.com/office/powerpoint/2010/main" val="14353658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fad772108e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fad772108e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500" b="1" dirty="0"/>
              <a:t>Pedro</a:t>
            </a:r>
            <a:endParaRPr sz="1500" b="1" dirty="0"/>
          </a:p>
          <a:p>
            <a:pPr marL="0" lvl="0" indent="0" algn="l" rtl="0">
              <a:spcBef>
                <a:spcPts val="0"/>
              </a:spcBef>
              <a:spcAft>
                <a:spcPts val="0"/>
              </a:spcAft>
              <a:buNone/>
            </a:pPr>
            <a:endParaRPr sz="1500" dirty="0"/>
          </a:p>
          <a:p>
            <a:pPr marL="0" lvl="0" indent="0" algn="l" rtl="0">
              <a:spcBef>
                <a:spcPts val="0"/>
              </a:spcBef>
              <a:spcAft>
                <a:spcPts val="0"/>
              </a:spcAft>
              <a:buNone/>
            </a:pPr>
            <a:r>
              <a:rPr lang="en-GB" sz="1500" dirty="0"/>
              <a:t>This the agenda for our presentation today:</a:t>
            </a:r>
            <a:endParaRPr sz="1500" dirty="0"/>
          </a:p>
          <a:p>
            <a:pPr marL="457200" lvl="0" indent="-323850" algn="l" rtl="0">
              <a:spcBef>
                <a:spcPts val="0"/>
              </a:spcBef>
              <a:spcAft>
                <a:spcPts val="0"/>
              </a:spcAft>
              <a:buSzPts val="1500"/>
              <a:buChar char="-"/>
            </a:pPr>
            <a:r>
              <a:rPr lang="en-GB" sz="1500" dirty="0"/>
              <a:t>I’ll start with an update on the reference architecture documentation effort</a:t>
            </a:r>
            <a:endParaRPr sz="1500" dirty="0"/>
          </a:p>
          <a:p>
            <a:pPr marL="457200" lvl="0" indent="-323850" algn="l" rtl="0">
              <a:spcBef>
                <a:spcPts val="0"/>
              </a:spcBef>
              <a:spcAft>
                <a:spcPts val="0"/>
              </a:spcAft>
              <a:buSzPts val="1500"/>
              <a:buChar char="-"/>
            </a:pPr>
            <a:r>
              <a:rPr lang="en-GB" sz="1500" dirty="0"/>
              <a:t>Then I’ll update on the progress of the </a:t>
            </a:r>
            <a:r>
              <a:rPr lang="en-GB" sz="1500" dirty="0" err="1"/>
              <a:t>vNext</a:t>
            </a:r>
            <a:r>
              <a:rPr lang="en-GB" sz="1500" dirty="0"/>
              <a:t> build</a:t>
            </a:r>
          </a:p>
          <a:p>
            <a:pPr marL="457200" lvl="0" indent="-323850" algn="l" rtl="0">
              <a:spcBef>
                <a:spcPts val="0"/>
              </a:spcBef>
              <a:spcAft>
                <a:spcPts val="0"/>
              </a:spcAft>
              <a:buSzPts val="1500"/>
              <a:buChar char="-"/>
            </a:pPr>
            <a:r>
              <a:rPr lang="pt-PT" sz="1500" dirty="0" err="1">
                <a:solidFill>
                  <a:schemeClr val="dk1"/>
                </a:solidFill>
              </a:rPr>
              <a:t>Lastly</a:t>
            </a:r>
            <a:r>
              <a:rPr lang="pt-PT" sz="1500" dirty="0">
                <a:solidFill>
                  <a:schemeClr val="dk1"/>
                </a:solidFill>
              </a:rPr>
              <a:t>, </a:t>
            </a:r>
            <a:r>
              <a:rPr lang="pt-PT" sz="1500" dirty="0" err="1">
                <a:solidFill>
                  <a:schemeClr val="dk1"/>
                </a:solidFill>
              </a:rPr>
              <a:t>I’ll</a:t>
            </a:r>
            <a:r>
              <a:rPr lang="pt-PT" sz="1500" dirty="0">
                <a:solidFill>
                  <a:schemeClr val="dk1"/>
                </a:solidFill>
              </a:rPr>
              <a:t> </a:t>
            </a:r>
            <a:r>
              <a:rPr lang="pt-PT" sz="1500" dirty="0" err="1">
                <a:solidFill>
                  <a:schemeClr val="dk1"/>
                </a:solidFill>
              </a:rPr>
              <a:t>go</a:t>
            </a:r>
            <a:r>
              <a:rPr lang="pt-PT" sz="1500" dirty="0">
                <a:solidFill>
                  <a:schemeClr val="dk1"/>
                </a:solidFill>
              </a:rPr>
              <a:t> </a:t>
            </a:r>
            <a:r>
              <a:rPr lang="pt-PT" sz="1500" dirty="0" err="1">
                <a:solidFill>
                  <a:schemeClr val="dk1"/>
                </a:solidFill>
              </a:rPr>
              <a:t>trhough</a:t>
            </a:r>
            <a:r>
              <a:rPr lang="pt-PT" sz="1500" dirty="0">
                <a:solidFill>
                  <a:schemeClr val="dk1"/>
                </a:solidFill>
              </a:rPr>
              <a:t> some </a:t>
            </a:r>
            <a:r>
              <a:rPr lang="pt-PT" sz="1500" dirty="0" err="1">
                <a:solidFill>
                  <a:schemeClr val="dk1"/>
                </a:solidFill>
              </a:rPr>
              <a:t>of</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details</a:t>
            </a:r>
            <a:r>
              <a:rPr lang="pt-PT" sz="1500" dirty="0">
                <a:solidFill>
                  <a:schemeClr val="dk1"/>
                </a:solidFill>
              </a:rPr>
              <a:t> </a:t>
            </a:r>
            <a:r>
              <a:rPr lang="pt-PT" sz="1500" dirty="0" err="1">
                <a:solidFill>
                  <a:schemeClr val="dk1"/>
                </a:solidFill>
              </a:rPr>
              <a:t>of</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vNext</a:t>
            </a:r>
            <a:r>
              <a:rPr lang="pt-PT" sz="1500" dirty="0">
                <a:solidFill>
                  <a:schemeClr val="dk1"/>
                </a:solidFill>
              </a:rPr>
              <a:t> Foundation </a:t>
            </a:r>
            <a:r>
              <a:rPr lang="pt-PT" sz="1500" dirty="0" err="1">
                <a:solidFill>
                  <a:schemeClr val="dk1"/>
                </a:solidFill>
              </a:rPr>
              <a:t>and</a:t>
            </a:r>
            <a:r>
              <a:rPr lang="pt-PT" sz="1500" dirty="0">
                <a:solidFill>
                  <a:schemeClr val="dk1"/>
                </a:solidFill>
              </a:rPr>
              <a:t> </a:t>
            </a:r>
            <a:r>
              <a:rPr lang="pt-PT" sz="1500" dirty="0" err="1">
                <a:solidFill>
                  <a:schemeClr val="dk1"/>
                </a:solidFill>
              </a:rPr>
              <a:t>how</a:t>
            </a:r>
            <a:r>
              <a:rPr lang="pt-PT" sz="1500" dirty="0">
                <a:solidFill>
                  <a:schemeClr val="dk1"/>
                </a:solidFill>
              </a:rPr>
              <a:t> some </a:t>
            </a:r>
            <a:r>
              <a:rPr lang="pt-PT" sz="1500" dirty="0" err="1">
                <a:solidFill>
                  <a:schemeClr val="dk1"/>
                </a:solidFill>
              </a:rPr>
              <a:t>important</a:t>
            </a:r>
            <a:r>
              <a:rPr lang="pt-PT" sz="1500" dirty="0">
                <a:solidFill>
                  <a:schemeClr val="dk1"/>
                </a:solidFill>
              </a:rPr>
              <a:t> componentes </a:t>
            </a:r>
            <a:r>
              <a:rPr lang="pt-PT" sz="1500" dirty="0" err="1">
                <a:solidFill>
                  <a:schemeClr val="dk1"/>
                </a:solidFill>
              </a:rPr>
              <a:t>work</a:t>
            </a:r>
            <a:endParaRPr sz="1500" dirty="0">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fad772108e_0_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58" name="Google Shape;258;gfad772108e_0_3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GB" sz="1500" b="1" noProof="0" dirty="0"/>
              <a:t>As usual, my thanks to the team: Michael Wagener who’s been helping with the documentation, and also Jason </a:t>
            </a:r>
            <a:r>
              <a:rPr lang="en-GB" sz="1500" b="1" noProof="0" dirty="0" err="1"/>
              <a:t>Bruwer</a:t>
            </a:r>
            <a:r>
              <a:rPr lang="en-GB" sz="1500" b="1" noProof="0" dirty="0"/>
              <a:t> and </a:t>
            </a:r>
            <a:r>
              <a:rPr lang="en-GB" sz="1500" b="1" noProof="0" dirty="0" err="1"/>
              <a:t>Gonçalo</a:t>
            </a:r>
            <a:r>
              <a:rPr lang="en-GB" sz="1500" b="1" noProof="0" dirty="0"/>
              <a:t> Garcia on the </a:t>
            </a:r>
            <a:r>
              <a:rPr lang="en-GB" sz="1500" b="1" noProof="0" dirty="0" err="1"/>
              <a:t>vNext</a:t>
            </a:r>
            <a:r>
              <a:rPr lang="en-GB" sz="1500" b="1" noProof="0" dirty="0"/>
              <a:t> build.</a:t>
            </a:r>
          </a:p>
          <a:p>
            <a:pPr marL="0" lvl="0" indent="0" algn="l" rtl="0">
              <a:spcBef>
                <a:spcPts val="0"/>
              </a:spcBef>
              <a:spcAft>
                <a:spcPts val="0"/>
              </a:spcAft>
              <a:buNone/>
            </a:pPr>
            <a:endParaRPr lang="en-GB" sz="1500" b="1" noProof="0" dirty="0"/>
          </a:p>
          <a:p>
            <a:pPr marL="0" lvl="0" indent="0" algn="l" rtl="0">
              <a:spcBef>
                <a:spcPts val="0"/>
              </a:spcBef>
              <a:spcAft>
                <a:spcPts val="0"/>
              </a:spcAft>
              <a:buNone/>
            </a:pPr>
            <a:r>
              <a:rPr lang="en-GB" sz="1500" b="1" noProof="0" dirty="0"/>
              <a:t>So… we end with the same ask.. </a:t>
            </a:r>
          </a:p>
          <a:p>
            <a:pPr marL="0" lvl="0" indent="0" algn="l" rtl="0">
              <a:spcBef>
                <a:spcPts val="0"/>
              </a:spcBef>
              <a:spcAft>
                <a:spcPts val="0"/>
              </a:spcAft>
              <a:buNone/>
            </a:pPr>
            <a:r>
              <a:rPr lang="en-GB" sz="1500" b="1" noProof="0" dirty="0"/>
              <a:t>This is not going as fast as we’d like, so if you’re interested in helping, please reach out.</a:t>
            </a:r>
            <a:endParaRPr lang="en-GB" sz="1500" noProof="0" dirty="0"/>
          </a:p>
        </p:txBody>
      </p:sp>
      <p:sp>
        <p:nvSpPr>
          <p:cNvPr id="259" name="Google Shape;259;gfad772108e_0_3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gfb52ffb23d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5" name="Google Shape;265;gfb52ffb23d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sz="1500" dirty="0"/>
          </a:p>
        </p:txBody>
      </p:sp>
      <p:sp>
        <p:nvSpPr>
          <p:cNvPr id="266" name="Google Shape;266;gfb52ffb23d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21</a:t>
            </a:fld>
            <a:endParaRPr/>
          </a:p>
        </p:txBody>
      </p:sp>
    </p:spTree>
    <p:extLst>
      <p:ext uri="{BB962C8B-B14F-4D97-AF65-F5344CB8AC3E}">
        <p14:creationId xmlns:p14="http://schemas.microsoft.com/office/powerpoint/2010/main" val="245657859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d35b442fa0_0_60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2" name="Google Shape;272;gd35b442fa0_0_60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sz="1500"/>
          </a:p>
        </p:txBody>
      </p:sp>
      <p:sp>
        <p:nvSpPr>
          <p:cNvPr id="273" name="Google Shape;273;gd35b442fa0_0_60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0dc4e0bd4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0dc4e0bd4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3350" lvl="0" indent="0" algn="l" rtl="0">
              <a:spcBef>
                <a:spcPts val="0"/>
              </a:spcBef>
              <a:spcAft>
                <a:spcPts val="0"/>
              </a:spcAft>
              <a:buSzPts val="1500"/>
              <a:buNone/>
            </a:pPr>
            <a:r>
              <a:rPr lang="en-GB" sz="1500" dirty="0"/>
              <a:t>Last PI we released the Reference Architecture Documentation, and since then we’ve been working on fixes and improvements.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1d56045ec6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0" name="Google Shape;170;g11d56045ec6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pt-PT" sz="1500" dirty="0">
                <a:solidFill>
                  <a:schemeClr val="dk1"/>
                </a:solidFill>
              </a:rPr>
              <a:t>Michael </a:t>
            </a:r>
            <a:r>
              <a:rPr lang="pt-PT" sz="1500" dirty="0" err="1">
                <a:solidFill>
                  <a:schemeClr val="dk1"/>
                </a:solidFill>
              </a:rPr>
              <a:t>has</a:t>
            </a:r>
            <a:r>
              <a:rPr lang="pt-PT" sz="1500" dirty="0">
                <a:solidFill>
                  <a:schemeClr val="dk1"/>
                </a:solidFill>
              </a:rPr>
              <a:t> </a:t>
            </a:r>
            <a:r>
              <a:rPr lang="pt-PT" sz="1500" dirty="0" err="1">
                <a:solidFill>
                  <a:schemeClr val="dk1"/>
                </a:solidFill>
              </a:rPr>
              <a:t>been</a:t>
            </a:r>
            <a:r>
              <a:rPr lang="pt-PT" sz="1500" dirty="0">
                <a:solidFill>
                  <a:schemeClr val="dk1"/>
                </a:solidFill>
              </a:rPr>
              <a:t> </a:t>
            </a:r>
            <a:r>
              <a:rPr lang="pt-PT" sz="1500" dirty="0" err="1">
                <a:solidFill>
                  <a:schemeClr val="dk1"/>
                </a:solidFill>
              </a:rPr>
              <a:t>working</a:t>
            </a:r>
            <a:r>
              <a:rPr lang="pt-PT" sz="1500" dirty="0">
                <a:solidFill>
                  <a:schemeClr val="dk1"/>
                </a:solidFill>
              </a:rPr>
              <a:t> hard </a:t>
            </a:r>
            <a:r>
              <a:rPr lang="pt-PT" sz="1500" dirty="0" err="1">
                <a:solidFill>
                  <a:schemeClr val="dk1"/>
                </a:solidFill>
              </a:rPr>
              <a:t>on</a:t>
            </a:r>
            <a:r>
              <a:rPr lang="pt-PT" sz="1500" dirty="0">
                <a:solidFill>
                  <a:schemeClr val="dk1"/>
                </a:solidFill>
              </a:rPr>
              <a:t> </a:t>
            </a:r>
            <a:r>
              <a:rPr lang="pt-PT" sz="1500" dirty="0" err="1">
                <a:solidFill>
                  <a:schemeClr val="dk1"/>
                </a:solidFill>
              </a:rPr>
              <a:t>the</a:t>
            </a:r>
            <a:r>
              <a:rPr lang="pt-PT" sz="1500" dirty="0">
                <a:solidFill>
                  <a:schemeClr val="dk1"/>
                </a:solidFill>
              </a:rPr>
              <a:t> </a:t>
            </a:r>
            <a:r>
              <a:rPr lang="pt-PT" sz="1500" dirty="0" err="1">
                <a:solidFill>
                  <a:schemeClr val="dk1"/>
                </a:solidFill>
              </a:rPr>
              <a:t>review</a:t>
            </a:r>
            <a:r>
              <a:rPr lang="pt-PT" sz="1500" dirty="0">
                <a:solidFill>
                  <a:schemeClr val="dk1"/>
                </a:solidFill>
              </a:rPr>
              <a:t> </a:t>
            </a:r>
            <a:r>
              <a:rPr lang="pt-PT" sz="1500" dirty="0" err="1">
                <a:solidFill>
                  <a:schemeClr val="dk1"/>
                </a:solidFill>
              </a:rPr>
              <a:t>and</a:t>
            </a:r>
            <a:r>
              <a:rPr lang="pt-PT" sz="1500" dirty="0">
                <a:solidFill>
                  <a:schemeClr val="dk1"/>
                </a:solidFill>
              </a:rPr>
              <a:t> </a:t>
            </a:r>
            <a:r>
              <a:rPr lang="pt-PT" sz="1500" dirty="0" err="1">
                <a:solidFill>
                  <a:schemeClr val="dk1"/>
                </a:solidFill>
              </a:rPr>
              <a:t>fix</a:t>
            </a:r>
            <a:r>
              <a:rPr lang="pt-PT" sz="1500" dirty="0">
                <a:solidFill>
                  <a:schemeClr val="dk1"/>
                </a:solidFill>
              </a:rPr>
              <a:t> </a:t>
            </a:r>
            <a:r>
              <a:rPr lang="pt-PT" sz="1500" dirty="0" err="1">
                <a:solidFill>
                  <a:schemeClr val="dk1"/>
                </a:solidFill>
              </a:rPr>
              <a:t>process</a:t>
            </a:r>
            <a:r>
              <a:rPr lang="pt-PT" sz="1500" dirty="0">
                <a:solidFill>
                  <a:schemeClr val="dk1"/>
                </a:solidFill>
              </a:rPr>
              <a:t>. </a:t>
            </a:r>
            <a:r>
              <a:rPr lang="pt-PT" sz="1500" dirty="0" err="1">
                <a:solidFill>
                  <a:schemeClr val="dk1"/>
                </a:solidFill>
              </a:rPr>
              <a:t>He</a:t>
            </a:r>
            <a:r>
              <a:rPr lang="pt-PT" sz="1500" dirty="0">
                <a:solidFill>
                  <a:schemeClr val="dk1"/>
                </a:solidFill>
              </a:rPr>
              <a:t> </a:t>
            </a:r>
            <a:r>
              <a:rPr lang="pt-PT" sz="1500" dirty="0" err="1">
                <a:solidFill>
                  <a:schemeClr val="dk1"/>
                </a:solidFill>
              </a:rPr>
              <a:t>has</a:t>
            </a:r>
            <a:r>
              <a:rPr lang="pt-PT" sz="1500" dirty="0">
                <a:solidFill>
                  <a:schemeClr val="dk1"/>
                </a:solidFill>
              </a:rPr>
              <a:t> </a:t>
            </a:r>
            <a:r>
              <a:rPr lang="pt-PT" sz="1500" dirty="0" err="1">
                <a:solidFill>
                  <a:schemeClr val="dk1"/>
                </a:solidFill>
              </a:rPr>
              <a:t>replaced</a:t>
            </a:r>
            <a:r>
              <a:rPr lang="pt-PT" sz="1500" dirty="0">
                <a:solidFill>
                  <a:schemeClr val="dk1"/>
                </a:solidFill>
              </a:rPr>
              <a:t> </a:t>
            </a:r>
            <a:r>
              <a:rPr lang="pt-PT" sz="1500" dirty="0" err="1">
                <a:solidFill>
                  <a:schemeClr val="dk1"/>
                </a:solidFill>
              </a:rPr>
              <a:t>most</a:t>
            </a:r>
            <a:r>
              <a:rPr lang="pt-PT" sz="1500" dirty="0">
                <a:solidFill>
                  <a:schemeClr val="dk1"/>
                </a:solidFill>
              </a:rPr>
              <a:t> </a:t>
            </a:r>
            <a:r>
              <a:rPr lang="pt-PT" sz="1500" dirty="0" err="1">
                <a:solidFill>
                  <a:schemeClr val="dk1"/>
                </a:solidFill>
              </a:rPr>
              <a:t>diagrams</a:t>
            </a:r>
            <a:r>
              <a:rPr lang="pt-PT" sz="1500" dirty="0">
                <a:solidFill>
                  <a:schemeClr val="dk1"/>
                </a:solidFill>
              </a:rPr>
              <a:t> </a:t>
            </a:r>
            <a:r>
              <a:rPr lang="pt-PT" sz="1500" dirty="0" err="1">
                <a:solidFill>
                  <a:schemeClr val="dk1"/>
                </a:solidFill>
              </a:rPr>
              <a:t>with</a:t>
            </a:r>
            <a:r>
              <a:rPr lang="pt-PT" sz="1500" dirty="0">
                <a:solidFill>
                  <a:schemeClr val="dk1"/>
                </a:solidFill>
              </a:rPr>
              <a:t> </a:t>
            </a:r>
            <a:r>
              <a:rPr lang="pt-PT" sz="1500" dirty="0" err="1">
                <a:solidFill>
                  <a:schemeClr val="dk1"/>
                </a:solidFill>
              </a:rPr>
              <a:t>better</a:t>
            </a:r>
            <a:r>
              <a:rPr lang="pt-PT" sz="1500" dirty="0">
                <a:solidFill>
                  <a:schemeClr val="dk1"/>
                </a:solidFill>
              </a:rPr>
              <a:t> </a:t>
            </a:r>
            <a:r>
              <a:rPr lang="pt-PT" sz="1500" dirty="0" err="1">
                <a:solidFill>
                  <a:schemeClr val="dk1"/>
                </a:solidFill>
              </a:rPr>
              <a:t>quality</a:t>
            </a:r>
            <a:r>
              <a:rPr lang="pt-PT" sz="1500" dirty="0">
                <a:solidFill>
                  <a:schemeClr val="dk1"/>
                </a:solidFill>
              </a:rPr>
              <a:t> </a:t>
            </a:r>
            <a:r>
              <a:rPr lang="pt-PT" sz="1500" dirty="0" err="1">
                <a:solidFill>
                  <a:schemeClr val="dk1"/>
                </a:solidFill>
              </a:rPr>
              <a:t>snapshots</a:t>
            </a:r>
            <a:r>
              <a:rPr lang="pt-PT" sz="1500" dirty="0">
                <a:solidFill>
                  <a:schemeClr val="dk1"/>
                </a:solidFill>
              </a:rPr>
              <a:t> </a:t>
            </a:r>
            <a:r>
              <a:rPr lang="pt-PT" sz="1500" dirty="0" err="1">
                <a:solidFill>
                  <a:schemeClr val="dk1"/>
                </a:solidFill>
              </a:rPr>
              <a:t>and</a:t>
            </a:r>
            <a:r>
              <a:rPr lang="pt-PT" sz="1500" dirty="0">
                <a:solidFill>
                  <a:schemeClr val="dk1"/>
                </a:solidFill>
              </a:rPr>
              <a:t> </a:t>
            </a:r>
            <a:r>
              <a:rPr lang="pt-PT" sz="1500" dirty="0" err="1">
                <a:solidFill>
                  <a:schemeClr val="dk1"/>
                </a:solidFill>
              </a:rPr>
              <a:t>also</a:t>
            </a:r>
            <a:r>
              <a:rPr lang="pt-PT" sz="1500" dirty="0">
                <a:solidFill>
                  <a:schemeClr val="dk1"/>
                </a:solidFill>
              </a:rPr>
              <a:t> </a:t>
            </a:r>
            <a:r>
              <a:rPr lang="pt-PT" sz="1500" dirty="0" err="1">
                <a:solidFill>
                  <a:schemeClr val="dk1"/>
                </a:solidFill>
              </a:rPr>
              <a:t>fixed</a:t>
            </a:r>
            <a:r>
              <a:rPr lang="pt-PT" sz="1500" dirty="0">
                <a:solidFill>
                  <a:schemeClr val="dk1"/>
                </a:solidFill>
              </a:rPr>
              <a:t> </a:t>
            </a:r>
            <a:r>
              <a:rPr lang="pt-PT" sz="1500" dirty="0" err="1">
                <a:solidFill>
                  <a:schemeClr val="dk1"/>
                </a:solidFill>
              </a:rPr>
              <a:t>the</a:t>
            </a:r>
            <a:r>
              <a:rPr lang="pt-PT" sz="1500" dirty="0">
                <a:solidFill>
                  <a:schemeClr val="dk1"/>
                </a:solidFill>
              </a:rPr>
              <a:t> tens </a:t>
            </a:r>
            <a:r>
              <a:rPr lang="pt-PT" sz="1500" dirty="0" err="1">
                <a:solidFill>
                  <a:schemeClr val="dk1"/>
                </a:solidFill>
              </a:rPr>
              <a:t>of</a:t>
            </a:r>
            <a:r>
              <a:rPr lang="pt-PT" sz="1500" dirty="0">
                <a:solidFill>
                  <a:schemeClr val="dk1"/>
                </a:solidFill>
              </a:rPr>
              <a:t> </a:t>
            </a:r>
            <a:r>
              <a:rPr lang="pt-PT" sz="1500" dirty="0" err="1">
                <a:solidFill>
                  <a:schemeClr val="dk1"/>
                </a:solidFill>
              </a:rPr>
              <a:t>issues</a:t>
            </a:r>
            <a:r>
              <a:rPr lang="pt-PT" sz="1500" dirty="0">
                <a:solidFill>
                  <a:schemeClr val="dk1"/>
                </a:solidFill>
              </a:rPr>
              <a:t> </a:t>
            </a:r>
            <a:r>
              <a:rPr lang="pt-PT" sz="1500" dirty="0" err="1">
                <a:solidFill>
                  <a:schemeClr val="dk1"/>
                </a:solidFill>
              </a:rPr>
              <a:t>we</a:t>
            </a:r>
            <a:r>
              <a:rPr lang="pt-PT" sz="1500" dirty="0">
                <a:solidFill>
                  <a:schemeClr val="dk1"/>
                </a:solidFill>
              </a:rPr>
              <a:t> </a:t>
            </a:r>
            <a:r>
              <a:rPr lang="pt-PT" sz="1500" dirty="0" err="1">
                <a:solidFill>
                  <a:schemeClr val="dk1"/>
                </a:solidFill>
              </a:rPr>
              <a:t>identified</a:t>
            </a:r>
            <a:r>
              <a:rPr lang="pt-PT" sz="1500" dirty="0">
                <a:solidFill>
                  <a:schemeClr val="dk1"/>
                </a:solidFill>
              </a:rPr>
              <a:t> </a:t>
            </a:r>
            <a:r>
              <a:rPr lang="pt-PT" sz="1500" dirty="0" err="1">
                <a:solidFill>
                  <a:schemeClr val="dk1"/>
                </a:solidFill>
              </a:rPr>
              <a:t>after</a:t>
            </a:r>
            <a:r>
              <a:rPr lang="pt-PT" sz="1500" dirty="0">
                <a:solidFill>
                  <a:schemeClr val="dk1"/>
                </a:solidFill>
              </a:rPr>
              <a:t> PI 17.</a:t>
            </a:r>
          </a:p>
          <a:p>
            <a:pPr marL="0" lvl="0" indent="0" algn="l" rtl="0">
              <a:spcBef>
                <a:spcPts val="0"/>
              </a:spcBef>
              <a:spcAft>
                <a:spcPts val="0"/>
              </a:spcAft>
              <a:buClr>
                <a:schemeClr val="dk1"/>
              </a:buClr>
              <a:buFont typeface="Arial"/>
              <a:buNone/>
            </a:pPr>
            <a:r>
              <a:rPr lang="pt-PT" sz="1500" dirty="0" err="1">
                <a:solidFill>
                  <a:schemeClr val="dk1"/>
                </a:solidFill>
              </a:rPr>
              <a:t>He’s</a:t>
            </a:r>
            <a:r>
              <a:rPr lang="pt-PT" sz="1500" dirty="0">
                <a:solidFill>
                  <a:schemeClr val="dk1"/>
                </a:solidFill>
              </a:rPr>
              <a:t> </a:t>
            </a:r>
            <a:r>
              <a:rPr lang="pt-PT" sz="1500" dirty="0" err="1">
                <a:solidFill>
                  <a:schemeClr val="dk1"/>
                </a:solidFill>
              </a:rPr>
              <a:t>likely</a:t>
            </a:r>
            <a:r>
              <a:rPr lang="pt-PT" sz="1500" dirty="0">
                <a:solidFill>
                  <a:schemeClr val="dk1"/>
                </a:solidFill>
              </a:rPr>
              <a:t> </a:t>
            </a:r>
            <a:r>
              <a:rPr lang="pt-PT" sz="1500" dirty="0" err="1">
                <a:solidFill>
                  <a:schemeClr val="dk1"/>
                </a:solidFill>
              </a:rPr>
              <a:t>chasing</a:t>
            </a:r>
            <a:r>
              <a:rPr lang="pt-PT" sz="1500" dirty="0">
                <a:solidFill>
                  <a:schemeClr val="dk1"/>
                </a:solidFill>
              </a:rPr>
              <a:t> </a:t>
            </a:r>
            <a:r>
              <a:rPr lang="pt-PT" sz="1500" dirty="0" err="1">
                <a:solidFill>
                  <a:schemeClr val="dk1"/>
                </a:solidFill>
              </a:rPr>
              <a:t>key</a:t>
            </a:r>
            <a:r>
              <a:rPr lang="pt-PT" sz="1500" dirty="0">
                <a:solidFill>
                  <a:schemeClr val="dk1"/>
                </a:solidFill>
              </a:rPr>
              <a:t> </a:t>
            </a:r>
            <a:r>
              <a:rPr lang="pt-PT" sz="1500" dirty="0" err="1">
                <a:solidFill>
                  <a:schemeClr val="dk1"/>
                </a:solidFill>
              </a:rPr>
              <a:t>people</a:t>
            </a:r>
            <a:r>
              <a:rPr lang="pt-PT" sz="1500" dirty="0">
                <a:solidFill>
                  <a:schemeClr val="dk1"/>
                </a:solidFill>
              </a:rPr>
              <a:t> for </a:t>
            </a:r>
            <a:r>
              <a:rPr lang="pt-PT" sz="1500" dirty="0" err="1">
                <a:solidFill>
                  <a:schemeClr val="dk1"/>
                </a:solidFill>
              </a:rPr>
              <a:t>reviews</a:t>
            </a:r>
            <a:r>
              <a:rPr lang="pt-PT" sz="1500" dirty="0">
                <a:solidFill>
                  <a:schemeClr val="dk1"/>
                </a:solidFill>
              </a:rPr>
              <a:t> </a:t>
            </a:r>
            <a:r>
              <a:rPr lang="pt-PT" sz="1500" dirty="0" err="1">
                <a:solidFill>
                  <a:schemeClr val="dk1"/>
                </a:solidFill>
              </a:rPr>
              <a:t>and</a:t>
            </a:r>
            <a:r>
              <a:rPr lang="pt-PT" sz="1500" dirty="0">
                <a:solidFill>
                  <a:schemeClr val="dk1"/>
                </a:solidFill>
              </a:rPr>
              <a:t> feedback, </a:t>
            </a:r>
            <a:r>
              <a:rPr lang="pt-PT" sz="1500" dirty="0" err="1">
                <a:solidFill>
                  <a:schemeClr val="dk1"/>
                </a:solidFill>
              </a:rPr>
              <a:t>so</a:t>
            </a:r>
            <a:r>
              <a:rPr lang="pt-PT" sz="1500" dirty="0">
                <a:solidFill>
                  <a:schemeClr val="dk1"/>
                </a:solidFill>
              </a:rPr>
              <a:t>, </a:t>
            </a:r>
            <a:r>
              <a:rPr lang="pt-PT" sz="1500" dirty="0" err="1">
                <a:solidFill>
                  <a:schemeClr val="dk1"/>
                </a:solidFill>
              </a:rPr>
              <a:t>if</a:t>
            </a:r>
            <a:r>
              <a:rPr lang="pt-PT" sz="1500" dirty="0">
                <a:solidFill>
                  <a:schemeClr val="dk1"/>
                </a:solidFill>
              </a:rPr>
              <a:t> </a:t>
            </a:r>
            <a:r>
              <a:rPr lang="pt-PT" sz="1500" dirty="0" err="1">
                <a:solidFill>
                  <a:schemeClr val="dk1"/>
                </a:solidFill>
              </a:rPr>
              <a:t>your</a:t>
            </a:r>
            <a:r>
              <a:rPr lang="pt-PT" sz="1500" dirty="0">
                <a:solidFill>
                  <a:schemeClr val="dk1"/>
                </a:solidFill>
              </a:rPr>
              <a:t> </a:t>
            </a:r>
            <a:r>
              <a:rPr lang="pt-PT" sz="1500" dirty="0" err="1">
                <a:solidFill>
                  <a:schemeClr val="dk1"/>
                </a:solidFill>
              </a:rPr>
              <a:t>one</a:t>
            </a:r>
            <a:r>
              <a:rPr lang="pt-PT" sz="1500" dirty="0">
                <a:solidFill>
                  <a:schemeClr val="dk1"/>
                </a:solidFill>
              </a:rPr>
              <a:t> </a:t>
            </a:r>
            <a:r>
              <a:rPr lang="pt-PT" sz="1500" dirty="0" err="1">
                <a:solidFill>
                  <a:schemeClr val="dk1"/>
                </a:solidFill>
              </a:rPr>
              <a:t>of</a:t>
            </a:r>
            <a:r>
              <a:rPr lang="pt-PT" sz="1500" dirty="0">
                <a:solidFill>
                  <a:schemeClr val="dk1"/>
                </a:solidFill>
              </a:rPr>
              <a:t> </a:t>
            </a:r>
            <a:r>
              <a:rPr lang="pt-PT" sz="1500" dirty="0" err="1">
                <a:solidFill>
                  <a:schemeClr val="dk1"/>
                </a:solidFill>
              </a:rPr>
              <a:t>them</a:t>
            </a:r>
            <a:r>
              <a:rPr lang="pt-PT" sz="1500" dirty="0">
                <a:solidFill>
                  <a:schemeClr val="dk1"/>
                </a:solidFill>
              </a:rPr>
              <a:t> </a:t>
            </a:r>
            <a:r>
              <a:rPr lang="pt-PT" sz="1500" dirty="0" err="1">
                <a:solidFill>
                  <a:schemeClr val="dk1"/>
                </a:solidFill>
              </a:rPr>
              <a:t>please</a:t>
            </a:r>
            <a:r>
              <a:rPr lang="pt-PT" sz="1500" dirty="0">
                <a:solidFill>
                  <a:schemeClr val="dk1"/>
                </a:solidFill>
              </a:rPr>
              <a:t> </a:t>
            </a:r>
            <a:r>
              <a:rPr lang="pt-PT" sz="1500" dirty="0" err="1">
                <a:solidFill>
                  <a:schemeClr val="dk1"/>
                </a:solidFill>
              </a:rPr>
              <a:t>reach</a:t>
            </a:r>
            <a:r>
              <a:rPr lang="pt-PT" sz="1500" dirty="0">
                <a:solidFill>
                  <a:schemeClr val="dk1"/>
                </a:solidFill>
              </a:rPr>
              <a:t> out.</a:t>
            </a:r>
            <a:endParaRPr sz="1500" dirty="0">
              <a:solidFill>
                <a:schemeClr val="dk1"/>
              </a:solidFill>
            </a:endParaRPr>
          </a:p>
        </p:txBody>
      </p:sp>
      <p:sp>
        <p:nvSpPr>
          <p:cNvPr id="171" name="Google Shape;171;g11d56045ec6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fad772108e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gfad772108e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PT" sz="1500" b="1" dirty="0" err="1"/>
              <a:t>This</a:t>
            </a:r>
            <a:r>
              <a:rPr lang="pt-PT" sz="1500" b="1" dirty="0"/>
              <a:t> </a:t>
            </a:r>
            <a:r>
              <a:rPr lang="pt-PT" sz="1500" b="1" dirty="0" err="1"/>
              <a:t>is</a:t>
            </a:r>
            <a:r>
              <a:rPr lang="pt-PT" sz="1500" b="1" dirty="0"/>
              <a:t> </a:t>
            </a:r>
            <a:r>
              <a:rPr lang="pt-PT" sz="1500" b="1" dirty="0" err="1"/>
              <a:t>what</a:t>
            </a:r>
            <a:r>
              <a:rPr lang="pt-PT" sz="1500" b="1" dirty="0"/>
              <a:t> </a:t>
            </a:r>
            <a:r>
              <a:rPr lang="pt-PT" sz="1500" b="1" dirty="0" err="1"/>
              <a:t>is</a:t>
            </a:r>
            <a:r>
              <a:rPr lang="pt-PT" sz="1500" b="1" dirty="0"/>
              <a:t> looks </a:t>
            </a:r>
            <a:r>
              <a:rPr lang="pt-PT" sz="1500" b="1" dirty="0" err="1"/>
              <a:t>like</a:t>
            </a:r>
            <a:endParaRPr sz="1500"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0dc4e0bd4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0dc4e0bd4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3350" lvl="0" indent="0" algn="l" rtl="0">
              <a:spcBef>
                <a:spcPts val="0"/>
              </a:spcBef>
              <a:spcAft>
                <a:spcPts val="0"/>
              </a:spcAft>
              <a:buSzPts val="1500"/>
              <a:buNone/>
            </a:pPr>
            <a:r>
              <a:rPr lang="en-GB" sz="1500" dirty="0"/>
              <a:t>Ok, on to the </a:t>
            </a:r>
            <a:r>
              <a:rPr lang="en-GB" sz="1500" dirty="0" err="1"/>
              <a:t>vNext</a:t>
            </a:r>
            <a:r>
              <a:rPr lang="en-GB" sz="1500" dirty="0"/>
              <a:t> Build progress update</a:t>
            </a:r>
          </a:p>
          <a:p>
            <a:pPr marL="133350" lvl="0" indent="0" algn="l" rtl="0">
              <a:spcBef>
                <a:spcPts val="0"/>
              </a:spcBef>
              <a:spcAft>
                <a:spcPts val="0"/>
              </a:spcAft>
              <a:buSzPts val="1500"/>
              <a:buNone/>
            </a:pPr>
            <a:endParaRPr lang="en-GB" sz="1500" dirty="0"/>
          </a:p>
          <a:p>
            <a:pPr marL="133350" lvl="0" indent="0" algn="l" rtl="0">
              <a:spcBef>
                <a:spcPts val="0"/>
              </a:spcBef>
              <a:spcAft>
                <a:spcPts val="0"/>
              </a:spcAft>
              <a:buSzPts val="1500"/>
              <a:buNone/>
            </a:pPr>
            <a:r>
              <a:rPr lang="en-GB" sz="1500" dirty="0"/>
              <a:t>For those who don’t know, the </a:t>
            </a:r>
            <a:r>
              <a:rPr lang="en-GB" sz="1500" dirty="0" err="1"/>
              <a:t>vNext</a:t>
            </a:r>
            <a:r>
              <a:rPr lang="en-GB" sz="1500" dirty="0"/>
              <a:t> Build initiative is the programming of the future </a:t>
            </a:r>
            <a:r>
              <a:rPr lang="en-GB" sz="1500" dirty="0" err="1"/>
              <a:t>mojaloop</a:t>
            </a:r>
            <a:r>
              <a:rPr lang="en-GB" sz="1500" dirty="0"/>
              <a:t> generation, which incorporates the learnings and design of the Reference Architecture exercise.</a:t>
            </a:r>
          </a:p>
        </p:txBody>
      </p:sp>
    </p:spTree>
    <p:extLst>
      <p:ext uri="{BB962C8B-B14F-4D97-AF65-F5344CB8AC3E}">
        <p14:creationId xmlns:p14="http://schemas.microsoft.com/office/powerpoint/2010/main" val="3797007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10dc4e0bd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8" name="Google Shape;208;g10dc4e0bd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GB" sz="1500" dirty="0">
                <a:solidFill>
                  <a:schemeClr val="dk1"/>
                </a:solidFill>
              </a:rPr>
              <a:t>Before going into the actual status update, let’s recap what this alpha release is about… apologies to some of you who may have heard this already </a:t>
            </a:r>
            <a:r>
              <a:rPr lang="en-GB" sz="1500" dirty="0">
                <a:solidFill>
                  <a:schemeClr val="dk1"/>
                </a:solidFill>
                <a:sym typeface="Wingdings" pitchFamily="2" charset="2"/>
              </a:rPr>
              <a:t></a:t>
            </a:r>
            <a:endParaRPr sz="1500" dirty="0">
              <a:solidFill>
                <a:schemeClr val="dk1"/>
              </a:solidFill>
            </a:endParaRPr>
          </a:p>
          <a:p>
            <a:pPr marL="0" lvl="0" indent="0" algn="l" rtl="0">
              <a:spcBef>
                <a:spcPts val="0"/>
              </a:spcBef>
              <a:spcAft>
                <a:spcPts val="0"/>
              </a:spcAft>
              <a:buClr>
                <a:schemeClr val="dk1"/>
              </a:buClr>
              <a:buSzPts val="1100"/>
              <a:buFont typeface="Arial"/>
              <a:buNone/>
            </a:pPr>
            <a:endParaRPr lang="pt-PT" sz="1500" dirty="0">
              <a:solidFill>
                <a:schemeClr val="dk1"/>
              </a:solidFill>
            </a:endParaRPr>
          </a:p>
          <a:p>
            <a:pPr marL="0" lvl="0" indent="0" algn="l" rtl="0">
              <a:spcBef>
                <a:spcPts val="0"/>
              </a:spcBef>
              <a:spcAft>
                <a:spcPts val="0"/>
              </a:spcAft>
              <a:buClr>
                <a:schemeClr val="dk1"/>
              </a:buClr>
              <a:buSzPts val="1100"/>
              <a:buFont typeface="Arial"/>
              <a:buNone/>
            </a:pPr>
            <a:endParaRPr sz="1500" dirty="0">
              <a:solidFill>
                <a:schemeClr val="dk1"/>
              </a:solidFill>
            </a:endParaRPr>
          </a:p>
          <a:p>
            <a:pPr marL="0" lvl="0" indent="0" algn="l" rtl="0">
              <a:spcBef>
                <a:spcPts val="0"/>
              </a:spcBef>
              <a:spcAft>
                <a:spcPts val="0"/>
              </a:spcAft>
              <a:buClr>
                <a:schemeClr val="dk1"/>
              </a:buClr>
              <a:buFont typeface="Arial"/>
              <a:buNone/>
            </a:pPr>
            <a:r>
              <a:rPr lang="en-GB" sz="1500" dirty="0">
                <a:solidFill>
                  <a:schemeClr val="dk1"/>
                </a:solidFill>
              </a:rPr>
              <a:t>As you know, the reference architecture we created a few PI’s back is significantly different from the current version’s design, and requires a few important structural changes. </a:t>
            </a:r>
            <a:endParaRPr sz="1500" dirty="0">
              <a:solidFill>
                <a:schemeClr val="dk1"/>
              </a:solidFill>
            </a:endParaRPr>
          </a:p>
          <a:p>
            <a:pPr marL="0" lvl="0" indent="0" algn="l" rtl="0">
              <a:spcBef>
                <a:spcPts val="0"/>
              </a:spcBef>
              <a:spcAft>
                <a:spcPts val="0"/>
              </a:spcAft>
              <a:buClr>
                <a:schemeClr val="dk1"/>
              </a:buClr>
              <a:buFont typeface="Arial"/>
              <a:buNone/>
            </a:pPr>
            <a:r>
              <a:rPr lang="en-GB" sz="1500" dirty="0">
                <a:solidFill>
                  <a:schemeClr val="dk1"/>
                </a:solidFill>
              </a:rPr>
              <a:t>It is also an opportunity to enhance the technical foundation of the platform. This alpha release is mostly about these hard structural changes.</a:t>
            </a:r>
            <a:endParaRPr sz="1500" dirty="0">
              <a:solidFill>
                <a:schemeClr val="dk1"/>
              </a:solidFill>
            </a:endParaRPr>
          </a:p>
          <a:p>
            <a:pPr marL="0" lvl="0" indent="0" algn="l" rtl="0">
              <a:spcBef>
                <a:spcPts val="0"/>
              </a:spcBef>
              <a:spcAft>
                <a:spcPts val="0"/>
              </a:spcAft>
              <a:buClr>
                <a:schemeClr val="dk1"/>
              </a:buClr>
              <a:buFont typeface="Arial"/>
              <a:buNone/>
            </a:pPr>
            <a:endParaRPr sz="1500" dirty="0">
              <a:solidFill>
                <a:schemeClr val="dk1"/>
              </a:solidFill>
            </a:endParaRPr>
          </a:p>
          <a:p>
            <a:pPr marL="0" lvl="0" indent="0" algn="l" rtl="0">
              <a:spcBef>
                <a:spcPts val="0"/>
              </a:spcBef>
              <a:spcAft>
                <a:spcPts val="0"/>
              </a:spcAft>
              <a:buClr>
                <a:schemeClr val="dk1"/>
              </a:buClr>
              <a:buFont typeface="Arial"/>
              <a:buNone/>
            </a:pPr>
            <a:r>
              <a:rPr lang="en-GB" sz="1500" dirty="0">
                <a:solidFill>
                  <a:schemeClr val="dk1"/>
                </a:solidFill>
              </a:rPr>
              <a:t>Once we have this technical foundation, we’ll add the most important features the current version has, targeting only the happy path.</a:t>
            </a:r>
            <a:endParaRPr sz="1500" dirty="0">
              <a:solidFill>
                <a:schemeClr val="dk1"/>
              </a:solidFill>
            </a:endParaRPr>
          </a:p>
          <a:p>
            <a:pPr marL="0" lvl="0" indent="0" algn="l" rtl="0">
              <a:spcBef>
                <a:spcPts val="0"/>
              </a:spcBef>
              <a:spcAft>
                <a:spcPts val="0"/>
              </a:spcAft>
              <a:buClr>
                <a:schemeClr val="dk1"/>
              </a:buClr>
              <a:buFont typeface="Arial"/>
              <a:buNone/>
            </a:pPr>
            <a:endParaRPr sz="1500" dirty="0">
              <a:solidFill>
                <a:schemeClr val="dk1"/>
              </a:solidFill>
            </a:endParaRPr>
          </a:p>
          <a:p>
            <a:pPr marL="0" lvl="0" indent="0" algn="l" rtl="0">
              <a:spcBef>
                <a:spcPts val="0"/>
              </a:spcBef>
              <a:spcAft>
                <a:spcPts val="0"/>
              </a:spcAft>
              <a:buClr>
                <a:schemeClr val="dk1"/>
              </a:buClr>
              <a:buFont typeface="Arial"/>
              <a:buNone/>
            </a:pPr>
            <a:r>
              <a:rPr lang="en-GB" sz="1500" dirty="0">
                <a:solidFill>
                  <a:schemeClr val="dk1"/>
                </a:solidFill>
              </a:rPr>
              <a:t>So…</a:t>
            </a:r>
            <a:endParaRPr sz="1500" dirty="0">
              <a:solidFill>
                <a:schemeClr val="dk1"/>
              </a:solidFill>
            </a:endParaRPr>
          </a:p>
          <a:p>
            <a:pPr marL="457200" lvl="0" indent="-323850" algn="l" rtl="0">
              <a:spcBef>
                <a:spcPts val="0"/>
              </a:spcBef>
              <a:spcAft>
                <a:spcPts val="0"/>
              </a:spcAft>
              <a:buClr>
                <a:schemeClr val="dk1"/>
              </a:buClr>
              <a:buSzPts val="1500"/>
              <a:buChar char="-"/>
            </a:pPr>
            <a:r>
              <a:rPr lang="en-GB" sz="1500" dirty="0">
                <a:solidFill>
                  <a:schemeClr val="dk1"/>
                </a:solidFill>
              </a:rPr>
              <a:t>We want it to have enough functionality, so it is relevant for a comparison;</a:t>
            </a:r>
            <a:endParaRPr sz="1500" dirty="0">
              <a:solidFill>
                <a:schemeClr val="dk1"/>
              </a:solidFill>
            </a:endParaRPr>
          </a:p>
          <a:p>
            <a:pPr marL="457200" lvl="0" indent="-323850" algn="l" rtl="0">
              <a:spcBef>
                <a:spcPts val="0"/>
              </a:spcBef>
              <a:spcAft>
                <a:spcPts val="0"/>
              </a:spcAft>
              <a:buClr>
                <a:schemeClr val="dk1"/>
              </a:buClr>
              <a:buSzPts val="1500"/>
              <a:buChar char="-"/>
            </a:pPr>
            <a:r>
              <a:rPr lang="en-GB" sz="1500" dirty="0">
                <a:solidFill>
                  <a:schemeClr val="dk1"/>
                </a:solidFill>
              </a:rPr>
              <a:t>Must be fully testable and should </a:t>
            </a:r>
            <a:r>
              <a:rPr lang="en-GB" sz="1500" dirty="0" err="1">
                <a:solidFill>
                  <a:schemeClr val="dk1"/>
                </a:solidFill>
              </a:rPr>
              <a:t>proov</a:t>
            </a:r>
            <a:r>
              <a:rPr lang="en-GB" sz="1500" dirty="0">
                <a:solidFill>
                  <a:schemeClr val="dk1"/>
                </a:solidFill>
              </a:rPr>
              <a:t> the scalability of the design, leaving optimizations for later;</a:t>
            </a:r>
            <a:endParaRPr sz="1500" dirty="0">
              <a:solidFill>
                <a:schemeClr val="dk1"/>
              </a:solidFill>
            </a:endParaRPr>
          </a:p>
          <a:p>
            <a:pPr marL="457200" lvl="0" indent="-323850" algn="l" rtl="0">
              <a:spcBef>
                <a:spcPts val="0"/>
              </a:spcBef>
              <a:spcAft>
                <a:spcPts val="0"/>
              </a:spcAft>
              <a:buClr>
                <a:schemeClr val="dk1"/>
              </a:buClr>
              <a:buSzPts val="1500"/>
              <a:buChar char="-"/>
            </a:pPr>
            <a:r>
              <a:rPr lang="en-GB" sz="1500" dirty="0">
                <a:solidFill>
                  <a:schemeClr val="dk1"/>
                </a:solidFill>
              </a:rPr>
              <a:t>And its components need to have stable interfaces, so other developers can start contributing as soon as possible, without fear of refactors. </a:t>
            </a:r>
            <a:endParaRPr sz="1500" dirty="0">
              <a:solidFill>
                <a:schemeClr val="dk1"/>
              </a:solidFill>
            </a:endParaRPr>
          </a:p>
          <a:p>
            <a:pPr marL="0" lvl="0" indent="0" algn="l" rtl="0">
              <a:spcBef>
                <a:spcPts val="0"/>
              </a:spcBef>
              <a:spcAft>
                <a:spcPts val="0"/>
              </a:spcAft>
              <a:buClr>
                <a:schemeClr val="dk1"/>
              </a:buClr>
              <a:buFont typeface="Arial"/>
              <a:buNone/>
            </a:pPr>
            <a:endParaRPr sz="1500" dirty="0">
              <a:solidFill>
                <a:schemeClr val="dk1"/>
              </a:solidFill>
            </a:endParaRPr>
          </a:p>
          <a:p>
            <a:pPr marL="0" lvl="0" indent="0" algn="l" rtl="0">
              <a:spcBef>
                <a:spcPts val="0"/>
              </a:spcBef>
              <a:spcAft>
                <a:spcPts val="0"/>
              </a:spcAft>
              <a:buClr>
                <a:schemeClr val="dk1"/>
              </a:buClr>
              <a:buFont typeface="Arial"/>
              <a:buNone/>
            </a:pPr>
            <a:r>
              <a:rPr lang="en-GB" sz="1500" dirty="0">
                <a:solidFill>
                  <a:schemeClr val="dk1"/>
                </a:solidFill>
              </a:rPr>
              <a:t>This Alpha release is essentially targeted to developers, our objective is to get done with the hard changes as soon as possible, so anyone interested in contributing, can do so on top of this new modern foundation.</a:t>
            </a:r>
            <a:endParaRPr sz="1500" dirty="0">
              <a:solidFill>
                <a:schemeClr val="dk1"/>
              </a:solidFill>
            </a:endParaRPr>
          </a:p>
          <a:p>
            <a:pPr marL="0" lvl="0" indent="0" algn="l" rtl="0">
              <a:spcBef>
                <a:spcPts val="0"/>
              </a:spcBef>
              <a:spcAft>
                <a:spcPts val="0"/>
              </a:spcAft>
              <a:buClr>
                <a:schemeClr val="dk1"/>
              </a:buClr>
              <a:buFont typeface="Arial"/>
              <a:buNone/>
            </a:pPr>
            <a:endParaRPr sz="1500" dirty="0">
              <a:solidFill>
                <a:schemeClr val="dk1"/>
              </a:solidFill>
            </a:endParaRPr>
          </a:p>
          <a:p>
            <a:pPr marL="0" lvl="0" indent="0" algn="l" rtl="0">
              <a:spcBef>
                <a:spcPts val="0"/>
              </a:spcBef>
              <a:spcAft>
                <a:spcPts val="0"/>
              </a:spcAft>
              <a:buClr>
                <a:schemeClr val="dk1"/>
              </a:buClr>
              <a:buFont typeface="Arial"/>
              <a:buNone/>
            </a:pPr>
            <a:r>
              <a:rPr lang="en-GB" sz="1500" dirty="0">
                <a:solidFill>
                  <a:schemeClr val="dk1"/>
                </a:solidFill>
              </a:rPr>
              <a:t>The expectation is that once we release this alpha version, we’ll have contributors migrating existing code and integrations to this </a:t>
            </a:r>
            <a:r>
              <a:rPr lang="en-GB" sz="1500" dirty="0" err="1">
                <a:solidFill>
                  <a:schemeClr val="dk1"/>
                </a:solidFill>
              </a:rPr>
              <a:t>vNext</a:t>
            </a:r>
            <a:r>
              <a:rPr lang="en-GB" sz="1500" dirty="0">
                <a:solidFill>
                  <a:schemeClr val="dk1"/>
                </a:solidFill>
              </a:rPr>
              <a:t> version</a:t>
            </a:r>
            <a:endParaRPr sz="1500" dirty="0">
              <a:solidFill>
                <a:schemeClr val="dk1"/>
              </a:solidFill>
            </a:endParaRPr>
          </a:p>
          <a:p>
            <a:pPr marL="0" lvl="0" indent="0" algn="l" rtl="0">
              <a:spcBef>
                <a:spcPts val="0"/>
              </a:spcBef>
              <a:spcAft>
                <a:spcPts val="0"/>
              </a:spcAft>
              <a:buClr>
                <a:schemeClr val="dk1"/>
              </a:buClr>
              <a:buFont typeface="Arial"/>
              <a:buNone/>
            </a:pPr>
            <a:endParaRPr sz="1500" dirty="0">
              <a:solidFill>
                <a:schemeClr val="dk1"/>
              </a:solidFill>
            </a:endParaRPr>
          </a:p>
        </p:txBody>
      </p:sp>
      <p:sp>
        <p:nvSpPr>
          <p:cNvPr id="209" name="Google Shape;209;g10dc4e0bd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10c6f7f8055_0_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5" name="Google Shape;215;g10c6f7f8055_0_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100"/>
              <a:buNone/>
            </a:pPr>
            <a:r>
              <a:rPr lang="en-GB" sz="1500" dirty="0">
                <a:solidFill>
                  <a:schemeClr val="dk1"/>
                </a:solidFill>
              </a:rPr>
              <a:t>This alpha release work had three phases:</a:t>
            </a:r>
            <a:endParaRPr sz="1500" dirty="0">
              <a:solidFill>
                <a:schemeClr val="dk1"/>
              </a:solidFill>
            </a:endParaRPr>
          </a:p>
          <a:p>
            <a:pPr marL="457200" lvl="0" indent="-323850" algn="l" rtl="0">
              <a:spcBef>
                <a:spcPts val="0"/>
              </a:spcBef>
              <a:spcAft>
                <a:spcPts val="0"/>
              </a:spcAft>
              <a:buClr>
                <a:schemeClr val="dk1"/>
              </a:buClr>
              <a:buSzPts val="1500"/>
              <a:buChar char="-"/>
            </a:pPr>
            <a:r>
              <a:rPr lang="en-GB" sz="1500" dirty="0">
                <a:solidFill>
                  <a:schemeClr val="dk1"/>
                </a:solidFill>
              </a:rPr>
              <a:t>A design phase, where we designed the structure of the implementation in accordance to the reference architecture – a significant part of this </a:t>
            </a:r>
            <a:r>
              <a:rPr lang="en-GB" sz="1500" dirty="0" err="1">
                <a:solidFill>
                  <a:schemeClr val="dk1"/>
                </a:solidFill>
              </a:rPr>
              <a:t>wasdone</a:t>
            </a:r>
            <a:r>
              <a:rPr lang="en-GB" sz="1500" dirty="0">
                <a:solidFill>
                  <a:schemeClr val="dk1"/>
                </a:solidFill>
              </a:rPr>
              <a:t> already during the reference architecture sessions.</a:t>
            </a:r>
            <a:endParaRPr sz="1500" dirty="0">
              <a:solidFill>
                <a:schemeClr val="dk1"/>
              </a:solidFill>
            </a:endParaRPr>
          </a:p>
          <a:p>
            <a:pPr marL="457200" lvl="0" indent="-323850" algn="l" rtl="0">
              <a:spcBef>
                <a:spcPts val="0"/>
              </a:spcBef>
              <a:spcAft>
                <a:spcPts val="0"/>
              </a:spcAft>
              <a:buClr>
                <a:schemeClr val="dk1"/>
              </a:buClr>
              <a:buSzPts val="1500"/>
              <a:buChar char="-"/>
            </a:pPr>
            <a:r>
              <a:rPr lang="en-GB" sz="1500" dirty="0">
                <a:solidFill>
                  <a:schemeClr val="dk1"/>
                </a:solidFill>
              </a:rPr>
              <a:t>The building of the foundation and the cross cutting concerns</a:t>
            </a:r>
            <a:endParaRPr sz="1500" dirty="0">
              <a:solidFill>
                <a:schemeClr val="dk1"/>
              </a:solidFill>
            </a:endParaRPr>
          </a:p>
          <a:p>
            <a:pPr marL="914400" lvl="1" indent="-323850" algn="l" rtl="0">
              <a:spcBef>
                <a:spcPts val="0"/>
              </a:spcBef>
              <a:spcAft>
                <a:spcPts val="0"/>
              </a:spcAft>
              <a:buClr>
                <a:schemeClr val="dk1"/>
              </a:buClr>
              <a:buSzPts val="1500"/>
              <a:buChar char="-"/>
            </a:pPr>
            <a:r>
              <a:rPr lang="en-GB" sz="1500" dirty="0">
                <a:solidFill>
                  <a:schemeClr val="dk1"/>
                </a:solidFill>
              </a:rPr>
              <a:t>This includes activities such as the setup of repositories, preparing the infrastructure and the CI/CD pipelines.</a:t>
            </a:r>
            <a:endParaRPr sz="1500" dirty="0">
              <a:solidFill>
                <a:schemeClr val="dk1"/>
              </a:solidFill>
            </a:endParaRPr>
          </a:p>
          <a:p>
            <a:pPr marL="914400" lvl="1" indent="-323850" algn="l" rtl="0">
              <a:spcBef>
                <a:spcPts val="0"/>
              </a:spcBef>
              <a:spcAft>
                <a:spcPts val="0"/>
              </a:spcAft>
              <a:buClr>
                <a:schemeClr val="dk1"/>
              </a:buClr>
              <a:buSzPts val="1500"/>
              <a:buChar char="-"/>
            </a:pPr>
            <a:r>
              <a:rPr lang="en-GB" sz="1500" dirty="0">
                <a:solidFill>
                  <a:schemeClr val="dk1"/>
                </a:solidFill>
              </a:rPr>
              <a:t>The build of the cross-cutting concerns, this is the stage we currently finishing. </a:t>
            </a:r>
            <a:endParaRPr sz="1500" dirty="0">
              <a:solidFill>
                <a:schemeClr val="dk1"/>
              </a:solidFill>
            </a:endParaRPr>
          </a:p>
          <a:p>
            <a:pPr marL="457200" lvl="0" indent="-323850" algn="l" rtl="0">
              <a:spcBef>
                <a:spcPts val="0"/>
              </a:spcBef>
              <a:spcAft>
                <a:spcPts val="0"/>
              </a:spcAft>
              <a:buClr>
                <a:schemeClr val="dk1"/>
              </a:buClr>
              <a:buSzPts val="1500"/>
              <a:buChar char="-"/>
            </a:pPr>
            <a:r>
              <a:rPr lang="en-GB" sz="1500" dirty="0">
                <a:solidFill>
                  <a:schemeClr val="dk1"/>
                </a:solidFill>
              </a:rPr>
              <a:t>Next we’ll start working on the happy path code for the main use cases. That’s transfers, accounts and balances, participant lifecycle management, quotes, the interop API, etc.</a:t>
            </a:r>
            <a:endParaRPr sz="1500" dirty="0">
              <a:solidFill>
                <a:schemeClr val="dk1"/>
              </a:solidFill>
            </a:endParaRPr>
          </a:p>
          <a:p>
            <a:pPr marL="0" lvl="0" indent="0" algn="l" rtl="0">
              <a:spcBef>
                <a:spcPts val="0"/>
              </a:spcBef>
              <a:spcAft>
                <a:spcPts val="0"/>
              </a:spcAft>
              <a:buNone/>
            </a:pPr>
            <a:endParaRPr sz="1500" dirty="0">
              <a:solidFill>
                <a:schemeClr val="dk1"/>
              </a:solidFill>
            </a:endParaRPr>
          </a:p>
          <a:p>
            <a:pPr marL="0" lvl="0" indent="0" algn="l" rtl="0">
              <a:spcBef>
                <a:spcPts val="0"/>
              </a:spcBef>
              <a:spcAft>
                <a:spcPts val="0"/>
              </a:spcAft>
              <a:buNone/>
            </a:pPr>
            <a:endParaRPr sz="1500" dirty="0">
              <a:solidFill>
                <a:schemeClr val="dk1"/>
              </a:solidFill>
            </a:endParaRPr>
          </a:p>
        </p:txBody>
      </p:sp>
      <p:sp>
        <p:nvSpPr>
          <p:cNvPr id="216" name="Google Shape;216;g10c6f7f8055_0_3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1d56045ec6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2" name="Google Shape;182;g11d56045ec6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GB" sz="1500" noProof="0" dirty="0">
                <a:solidFill>
                  <a:schemeClr val="dk1"/>
                </a:solidFill>
              </a:rPr>
              <a:t>As previously noted, due to the lack of resources dedicated to </a:t>
            </a:r>
            <a:r>
              <a:rPr lang="en-GB" sz="1500" noProof="0" dirty="0" err="1">
                <a:solidFill>
                  <a:schemeClr val="dk1"/>
                </a:solidFill>
              </a:rPr>
              <a:t>vNext</a:t>
            </a:r>
            <a:r>
              <a:rPr lang="en-GB" sz="1500" noProof="0" dirty="0">
                <a:solidFill>
                  <a:schemeClr val="dk1"/>
                </a:solidFill>
              </a:rPr>
              <a:t> build, we had to revise our objectives during our last convening.</a:t>
            </a:r>
          </a:p>
          <a:p>
            <a:pPr marL="0" lvl="0" indent="0" algn="l" rtl="0">
              <a:spcBef>
                <a:spcPts val="0"/>
              </a:spcBef>
              <a:spcAft>
                <a:spcPts val="0"/>
              </a:spcAft>
              <a:buClr>
                <a:schemeClr val="dk1"/>
              </a:buClr>
              <a:buFont typeface="Arial"/>
              <a:buNone/>
            </a:pPr>
            <a:endParaRPr lang="en-GB" sz="1500" noProof="0" dirty="0">
              <a:solidFill>
                <a:schemeClr val="dk1"/>
              </a:solidFill>
            </a:endParaRPr>
          </a:p>
          <a:p>
            <a:pPr marL="0" lvl="0" indent="0" algn="l" rtl="0">
              <a:spcBef>
                <a:spcPts val="0"/>
              </a:spcBef>
              <a:spcAft>
                <a:spcPts val="0"/>
              </a:spcAft>
              <a:buClr>
                <a:schemeClr val="dk1"/>
              </a:buClr>
              <a:buFont typeface="Arial"/>
              <a:buNone/>
            </a:pPr>
            <a:r>
              <a:rPr lang="en-GB" sz="1500" noProof="0" dirty="0">
                <a:solidFill>
                  <a:schemeClr val="dk1"/>
                </a:solidFill>
              </a:rPr>
              <a:t>Our objectives are to deliver the cross-cutting concerns during the month of May.</a:t>
            </a:r>
          </a:p>
        </p:txBody>
      </p:sp>
      <p:sp>
        <p:nvSpPr>
          <p:cNvPr id="183" name="Google Shape;183;g11d56045ec6_0_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9</a:t>
            </a:fld>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50"/>
        <p:cNvGrpSpPr/>
        <p:nvPr/>
      </p:nvGrpSpPr>
      <p:grpSpPr>
        <a:xfrm>
          <a:off x="0" y="0"/>
          <a:ext cx="0" cy="0"/>
          <a:chOff x="0" y="0"/>
          <a:chExt cx="0" cy="0"/>
        </a:xfrm>
      </p:grpSpPr>
      <p:sp>
        <p:nvSpPr>
          <p:cNvPr id="51" name="Google Shape;51;p13"/>
          <p:cNvSpPr/>
          <p:nvPr/>
        </p:nvSpPr>
        <p:spPr>
          <a:xfrm>
            <a:off x="322915" y="1348402"/>
            <a:ext cx="9422400" cy="3199500"/>
          </a:xfrm>
          <a:prstGeom prst="roundRect">
            <a:avLst>
              <a:gd name="adj" fmla="val 6683"/>
            </a:avLst>
          </a:prstGeom>
          <a:solidFill>
            <a:schemeClr val="accent1"/>
          </a:solidFill>
          <a:ln>
            <a:noFill/>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1" i="0" u="none" strike="noStrike" cap="none">
              <a:solidFill>
                <a:schemeClr val="lt1"/>
              </a:solidFill>
              <a:latin typeface="Arial"/>
              <a:ea typeface="Arial"/>
              <a:cs typeface="Arial"/>
              <a:sym typeface="Arial"/>
            </a:endParaRPr>
          </a:p>
        </p:txBody>
      </p:sp>
      <p:sp>
        <p:nvSpPr>
          <p:cNvPr id="52" name="Google Shape;52;p13"/>
          <p:cNvSpPr txBox="1">
            <a:spLocks noGrp="1"/>
          </p:cNvSpPr>
          <p:nvPr>
            <p:ph type="ctrTitle"/>
          </p:nvPr>
        </p:nvSpPr>
        <p:spPr>
          <a:xfrm>
            <a:off x="635860" y="1576464"/>
            <a:ext cx="4606800" cy="1694700"/>
          </a:xfrm>
          <a:prstGeom prst="rect">
            <a:avLst/>
          </a:prstGeom>
          <a:noFill/>
          <a:ln>
            <a:noFill/>
          </a:ln>
        </p:spPr>
        <p:txBody>
          <a:bodyPr spcFirstLastPara="1" wrap="square" lIns="34275" tIns="17125" rIns="34275" bIns="17125" anchor="b" anchorCtr="0">
            <a:normAutofit/>
          </a:bodyPr>
          <a:lstStyle>
            <a:lvl1pPr lvl="0" algn="l" rtl="0">
              <a:lnSpc>
                <a:spcPct val="90000"/>
              </a:lnSpc>
              <a:spcBef>
                <a:spcPts val="0"/>
              </a:spcBef>
              <a:spcAft>
                <a:spcPts val="0"/>
              </a:spcAft>
              <a:buClr>
                <a:schemeClr val="lt1"/>
              </a:buClr>
              <a:buSzPts val="4500"/>
              <a:buFont typeface="Arial"/>
              <a:buNone/>
              <a:defRPr sz="4500" b="1">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3" name="Google Shape;53;p13"/>
          <p:cNvSpPr txBox="1">
            <a:spLocks noGrp="1"/>
          </p:cNvSpPr>
          <p:nvPr>
            <p:ph type="subTitle" idx="1"/>
          </p:nvPr>
        </p:nvSpPr>
        <p:spPr>
          <a:xfrm>
            <a:off x="635860" y="3490795"/>
            <a:ext cx="5378400" cy="866400"/>
          </a:xfrm>
          <a:prstGeom prst="rect">
            <a:avLst/>
          </a:prstGeom>
          <a:noFill/>
          <a:ln>
            <a:noFill/>
          </a:ln>
        </p:spPr>
        <p:txBody>
          <a:bodyPr spcFirstLastPara="1" wrap="square" lIns="34275" tIns="17125" rIns="34275" bIns="17125" anchor="t" anchorCtr="0">
            <a:normAutofit/>
          </a:bodyPr>
          <a:lstStyle>
            <a:lvl1pPr lvl="0" algn="l" rtl="0">
              <a:lnSpc>
                <a:spcPct val="90000"/>
              </a:lnSpc>
              <a:spcBef>
                <a:spcPts val="700"/>
              </a:spcBef>
              <a:spcAft>
                <a:spcPts val="0"/>
              </a:spcAft>
              <a:buClr>
                <a:schemeClr val="lt1"/>
              </a:buClr>
              <a:buSzPts val="1800"/>
              <a:buNone/>
              <a:defRPr sz="1800">
                <a:solidFill>
                  <a:schemeClr val="lt1"/>
                </a:solidFill>
              </a:defRPr>
            </a:lvl1pPr>
            <a:lvl2pPr lvl="1" algn="ctr" rtl="0">
              <a:lnSpc>
                <a:spcPct val="90000"/>
              </a:lnSpc>
              <a:spcBef>
                <a:spcPts val="1200"/>
              </a:spcBef>
              <a:spcAft>
                <a:spcPts val="0"/>
              </a:spcAft>
              <a:buClr>
                <a:schemeClr val="dk1"/>
              </a:buClr>
              <a:buSzPts val="1500"/>
              <a:buNone/>
              <a:defRPr sz="1500"/>
            </a:lvl2pPr>
            <a:lvl3pPr lvl="2" algn="ctr" rtl="0">
              <a:lnSpc>
                <a:spcPct val="90000"/>
              </a:lnSpc>
              <a:spcBef>
                <a:spcPts val="1200"/>
              </a:spcBef>
              <a:spcAft>
                <a:spcPts val="0"/>
              </a:spcAft>
              <a:buClr>
                <a:schemeClr val="dk1"/>
              </a:buClr>
              <a:buSzPts val="1300"/>
              <a:buNone/>
              <a:defRPr sz="1300"/>
            </a:lvl3pPr>
            <a:lvl4pPr lvl="3" algn="ctr" rtl="0">
              <a:lnSpc>
                <a:spcPct val="90000"/>
              </a:lnSpc>
              <a:spcBef>
                <a:spcPts val="1200"/>
              </a:spcBef>
              <a:spcAft>
                <a:spcPts val="0"/>
              </a:spcAft>
              <a:buClr>
                <a:schemeClr val="dk1"/>
              </a:buClr>
              <a:buSzPts val="1200"/>
              <a:buNone/>
              <a:defRPr sz="1200"/>
            </a:lvl4pPr>
            <a:lvl5pPr lvl="4" algn="ctr" rtl="0">
              <a:lnSpc>
                <a:spcPct val="90000"/>
              </a:lnSpc>
              <a:spcBef>
                <a:spcPts val="1200"/>
              </a:spcBef>
              <a:spcAft>
                <a:spcPts val="0"/>
              </a:spcAft>
              <a:buClr>
                <a:schemeClr val="dk1"/>
              </a:buClr>
              <a:buSzPts val="1200"/>
              <a:buNone/>
              <a:defRPr sz="1200"/>
            </a:lvl5pPr>
            <a:lvl6pPr lvl="5" algn="ctr" rtl="0">
              <a:lnSpc>
                <a:spcPct val="90000"/>
              </a:lnSpc>
              <a:spcBef>
                <a:spcPts val="1200"/>
              </a:spcBef>
              <a:spcAft>
                <a:spcPts val="0"/>
              </a:spcAft>
              <a:buClr>
                <a:schemeClr val="dk1"/>
              </a:buClr>
              <a:buSzPts val="1200"/>
              <a:buNone/>
              <a:defRPr sz="1200"/>
            </a:lvl6pPr>
            <a:lvl7pPr lvl="6" algn="ctr" rtl="0">
              <a:lnSpc>
                <a:spcPct val="90000"/>
              </a:lnSpc>
              <a:spcBef>
                <a:spcPts val="1200"/>
              </a:spcBef>
              <a:spcAft>
                <a:spcPts val="0"/>
              </a:spcAft>
              <a:buClr>
                <a:schemeClr val="dk1"/>
              </a:buClr>
              <a:buSzPts val="1200"/>
              <a:buNone/>
              <a:defRPr sz="1200"/>
            </a:lvl7pPr>
            <a:lvl8pPr lvl="7" algn="ctr" rtl="0">
              <a:lnSpc>
                <a:spcPct val="90000"/>
              </a:lnSpc>
              <a:spcBef>
                <a:spcPts val="1200"/>
              </a:spcBef>
              <a:spcAft>
                <a:spcPts val="0"/>
              </a:spcAft>
              <a:buClr>
                <a:schemeClr val="dk1"/>
              </a:buClr>
              <a:buSzPts val="1200"/>
              <a:buNone/>
              <a:defRPr sz="1200"/>
            </a:lvl8pPr>
            <a:lvl9pPr lvl="8" algn="ctr" rtl="0">
              <a:lnSpc>
                <a:spcPct val="90000"/>
              </a:lnSpc>
              <a:spcBef>
                <a:spcPts val="1200"/>
              </a:spcBef>
              <a:spcAft>
                <a:spcPts val="1200"/>
              </a:spcAft>
              <a:buClr>
                <a:schemeClr val="dk1"/>
              </a:buClr>
              <a:buSzPts val="1200"/>
              <a:buNone/>
              <a:defRPr sz="1200"/>
            </a:lvl9pPr>
          </a:lstStyle>
          <a:p>
            <a:endParaRPr/>
          </a:p>
        </p:txBody>
      </p:sp>
      <p:sp>
        <p:nvSpPr>
          <p:cNvPr id="54" name="Google Shape;54;p13"/>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sz="500">
                <a:solidFill>
                  <a:schemeClr val="lt1"/>
                </a:solidFill>
              </a:defRPr>
            </a:lvl1pPr>
            <a:lvl2pPr lvl="1" algn="l" rtl="0">
              <a:spcBef>
                <a:spcPts val="0"/>
              </a:spcBef>
              <a:spcAft>
                <a:spcPts val="0"/>
              </a:spcAft>
              <a:buSzPts val="500"/>
              <a:buNone/>
              <a:defRPr sz="500"/>
            </a:lvl2pPr>
            <a:lvl3pPr lvl="2" algn="l" rtl="0">
              <a:spcBef>
                <a:spcPts val="0"/>
              </a:spcBef>
              <a:spcAft>
                <a:spcPts val="0"/>
              </a:spcAft>
              <a:buSzPts val="500"/>
              <a:buNone/>
              <a:defRPr sz="500"/>
            </a:lvl3pPr>
            <a:lvl4pPr lvl="3" algn="l" rtl="0">
              <a:spcBef>
                <a:spcPts val="0"/>
              </a:spcBef>
              <a:spcAft>
                <a:spcPts val="0"/>
              </a:spcAft>
              <a:buSzPts val="500"/>
              <a:buNone/>
              <a:defRPr sz="500"/>
            </a:lvl4pPr>
            <a:lvl5pPr lvl="4" algn="l" rtl="0">
              <a:spcBef>
                <a:spcPts val="0"/>
              </a:spcBef>
              <a:spcAft>
                <a:spcPts val="0"/>
              </a:spcAft>
              <a:buSzPts val="500"/>
              <a:buNone/>
              <a:defRPr sz="500"/>
            </a:lvl5pPr>
            <a:lvl6pPr lvl="5" algn="l" rtl="0">
              <a:spcBef>
                <a:spcPts val="0"/>
              </a:spcBef>
              <a:spcAft>
                <a:spcPts val="0"/>
              </a:spcAft>
              <a:buSzPts val="500"/>
              <a:buNone/>
              <a:defRPr sz="500"/>
            </a:lvl6pPr>
            <a:lvl7pPr lvl="6" algn="l" rtl="0">
              <a:spcBef>
                <a:spcPts val="0"/>
              </a:spcBef>
              <a:spcAft>
                <a:spcPts val="0"/>
              </a:spcAft>
              <a:buSzPts val="500"/>
              <a:buNone/>
              <a:defRPr sz="500"/>
            </a:lvl7pPr>
            <a:lvl8pPr lvl="7" algn="l" rtl="0">
              <a:spcBef>
                <a:spcPts val="0"/>
              </a:spcBef>
              <a:spcAft>
                <a:spcPts val="0"/>
              </a:spcAft>
              <a:buSzPts val="500"/>
              <a:buNone/>
              <a:defRPr sz="500"/>
            </a:lvl8pPr>
            <a:lvl9pPr lvl="8" algn="l" rtl="0">
              <a:spcBef>
                <a:spcPts val="0"/>
              </a:spcBef>
              <a:spcAft>
                <a:spcPts val="0"/>
              </a:spcAft>
              <a:buSzPts val="500"/>
              <a:buNone/>
              <a:defRPr sz="500"/>
            </a:lvl9pPr>
          </a:lstStyle>
          <a:p>
            <a:endParaRPr/>
          </a:p>
        </p:txBody>
      </p:sp>
      <p:sp>
        <p:nvSpPr>
          <p:cNvPr id="55" name="Google Shape;55;p13"/>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rmAutofit/>
          </a:bodyPr>
          <a:lstStyle>
            <a:lvl1pPr marL="0" lvl="0" indent="0" algn="r" rtl="0">
              <a:spcBef>
                <a:spcPts val="0"/>
              </a:spcBef>
              <a:buNone/>
              <a:defRPr sz="900" b="0" i="0" u="none" strike="noStrike" cap="none">
                <a:solidFill>
                  <a:schemeClr val="lt1"/>
                </a:solidFill>
                <a:latin typeface="Arial"/>
                <a:ea typeface="Arial"/>
                <a:cs typeface="Arial"/>
                <a:sym typeface="Arial"/>
              </a:defRPr>
            </a:lvl1pPr>
            <a:lvl2pPr marL="0" lvl="1" indent="0" algn="r" rtl="0">
              <a:spcBef>
                <a:spcPts val="0"/>
              </a:spcBef>
              <a:buNone/>
              <a:defRPr sz="900" b="0" i="0" u="none" strike="noStrike" cap="none">
                <a:solidFill>
                  <a:schemeClr val="lt1"/>
                </a:solidFill>
                <a:latin typeface="Arial"/>
                <a:ea typeface="Arial"/>
                <a:cs typeface="Arial"/>
                <a:sym typeface="Arial"/>
              </a:defRPr>
            </a:lvl2pPr>
            <a:lvl3pPr marL="0" lvl="2" indent="0" algn="r" rtl="0">
              <a:spcBef>
                <a:spcPts val="0"/>
              </a:spcBef>
              <a:buNone/>
              <a:defRPr sz="900" b="0" i="0" u="none" strike="noStrike" cap="none">
                <a:solidFill>
                  <a:schemeClr val="lt1"/>
                </a:solidFill>
                <a:latin typeface="Arial"/>
                <a:ea typeface="Arial"/>
                <a:cs typeface="Arial"/>
                <a:sym typeface="Arial"/>
              </a:defRPr>
            </a:lvl3pPr>
            <a:lvl4pPr marL="0" lvl="3" indent="0" algn="r" rtl="0">
              <a:spcBef>
                <a:spcPts val="0"/>
              </a:spcBef>
              <a:buNone/>
              <a:defRPr sz="900" b="0" i="0" u="none" strike="noStrike" cap="none">
                <a:solidFill>
                  <a:schemeClr val="lt1"/>
                </a:solidFill>
                <a:latin typeface="Arial"/>
                <a:ea typeface="Arial"/>
                <a:cs typeface="Arial"/>
                <a:sym typeface="Arial"/>
              </a:defRPr>
            </a:lvl4pPr>
            <a:lvl5pPr marL="0" lvl="4" indent="0" algn="r" rtl="0">
              <a:spcBef>
                <a:spcPts val="0"/>
              </a:spcBef>
              <a:buNone/>
              <a:defRPr sz="900" b="0" i="0" u="none" strike="noStrike" cap="none">
                <a:solidFill>
                  <a:schemeClr val="lt1"/>
                </a:solidFill>
                <a:latin typeface="Arial"/>
                <a:ea typeface="Arial"/>
                <a:cs typeface="Arial"/>
                <a:sym typeface="Arial"/>
              </a:defRPr>
            </a:lvl5pPr>
            <a:lvl6pPr marL="0" lvl="5" indent="0" algn="r" rtl="0">
              <a:spcBef>
                <a:spcPts val="0"/>
              </a:spcBef>
              <a:buNone/>
              <a:defRPr sz="900" b="0" i="0" u="none" strike="noStrike" cap="none">
                <a:solidFill>
                  <a:schemeClr val="lt1"/>
                </a:solidFill>
                <a:latin typeface="Arial"/>
                <a:ea typeface="Arial"/>
                <a:cs typeface="Arial"/>
                <a:sym typeface="Arial"/>
              </a:defRPr>
            </a:lvl6pPr>
            <a:lvl7pPr marL="0" lvl="6" indent="0" algn="r" rtl="0">
              <a:spcBef>
                <a:spcPts val="0"/>
              </a:spcBef>
              <a:buNone/>
              <a:defRPr sz="900" b="0" i="0" u="none" strike="noStrike" cap="none">
                <a:solidFill>
                  <a:schemeClr val="lt1"/>
                </a:solidFill>
                <a:latin typeface="Arial"/>
                <a:ea typeface="Arial"/>
                <a:cs typeface="Arial"/>
                <a:sym typeface="Arial"/>
              </a:defRPr>
            </a:lvl7pPr>
            <a:lvl8pPr marL="0" lvl="7" indent="0" algn="r" rtl="0">
              <a:spcBef>
                <a:spcPts val="0"/>
              </a:spcBef>
              <a:buNone/>
              <a:defRPr sz="900" b="0" i="0" u="none" strike="noStrike" cap="none">
                <a:solidFill>
                  <a:schemeClr val="lt1"/>
                </a:solidFill>
                <a:latin typeface="Arial"/>
                <a:ea typeface="Arial"/>
                <a:cs typeface="Arial"/>
                <a:sym typeface="Arial"/>
              </a:defRPr>
            </a:lvl8pPr>
            <a:lvl9pPr marL="0" lvl="8" indent="0" algn="r" rtl="0">
              <a:spcBef>
                <a:spcPts val="0"/>
              </a:spcBef>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56" name="Google Shape;56;p13"/>
          <p:cNvSpPr/>
          <p:nvPr/>
        </p:nvSpPr>
        <p:spPr>
          <a:xfrm>
            <a:off x="5330397" y="595715"/>
            <a:ext cx="1788300" cy="1788600"/>
          </a:xfrm>
          <a:prstGeom prst="ellipse">
            <a:avLst/>
          </a:prstGeom>
          <a:noFill/>
          <a:ln w="14605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0" i="0" u="none" strike="noStrike" cap="none">
              <a:solidFill>
                <a:schemeClr val="lt1"/>
              </a:solidFill>
              <a:latin typeface="Arial"/>
              <a:ea typeface="Arial"/>
              <a:cs typeface="Arial"/>
              <a:sym typeface="Arial"/>
            </a:endParaRPr>
          </a:p>
        </p:txBody>
      </p:sp>
      <p:sp>
        <p:nvSpPr>
          <p:cNvPr id="57" name="Google Shape;57;p13"/>
          <p:cNvSpPr/>
          <p:nvPr/>
        </p:nvSpPr>
        <p:spPr>
          <a:xfrm>
            <a:off x="8144558" y="2045153"/>
            <a:ext cx="1353000" cy="13533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0" i="0" u="none" strike="noStrike" cap="none">
              <a:solidFill>
                <a:schemeClr val="lt1"/>
              </a:solidFill>
              <a:latin typeface="Arial"/>
              <a:ea typeface="Arial"/>
              <a:cs typeface="Arial"/>
              <a:sym typeface="Arial"/>
            </a:endParaRPr>
          </a:p>
        </p:txBody>
      </p:sp>
      <p:sp>
        <p:nvSpPr>
          <p:cNvPr id="58" name="Google Shape;58;p13"/>
          <p:cNvSpPr/>
          <p:nvPr/>
        </p:nvSpPr>
        <p:spPr>
          <a:xfrm>
            <a:off x="7118747" y="2807456"/>
            <a:ext cx="1833600" cy="18339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0" i="0" u="none" strike="noStrike" cap="none">
              <a:solidFill>
                <a:schemeClr val="lt1"/>
              </a:solidFill>
              <a:latin typeface="Arial"/>
              <a:ea typeface="Arial"/>
              <a:cs typeface="Arial"/>
              <a:sym typeface="Arial"/>
            </a:endParaRPr>
          </a:p>
        </p:txBody>
      </p:sp>
      <p:pic>
        <p:nvPicPr>
          <p:cNvPr id="59" name="Google Shape;59;p13"/>
          <p:cNvPicPr preferRelativeResize="0"/>
          <p:nvPr/>
        </p:nvPicPr>
        <p:blipFill rotWithShape="1">
          <a:blip r:embed="rId2">
            <a:alphaModFix/>
          </a:blip>
          <a:srcRect/>
          <a:stretch/>
        </p:blipFill>
        <p:spPr>
          <a:xfrm>
            <a:off x="628650" y="313445"/>
            <a:ext cx="2305376" cy="733529"/>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rmAutofit/>
          </a:bodyPr>
          <a:lstStyle>
            <a:lvl1pPr lvl="0" algn="l" rtl="0">
              <a:lnSpc>
                <a:spcPct val="90000"/>
              </a:lnSpc>
              <a:spcBef>
                <a:spcPts val="0"/>
              </a:spcBef>
              <a:spcAft>
                <a:spcPts val="0"/>
              </a:spcAft>
              <a:buClr>
                <a:schemeClr val="accent1"/>
              </a:buClr>
              <a:buSzPts val="7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2" name="Google Shape;62;p14"/>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rm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1200"/>
              </a:spcBef>
              <a:spcAft>
                <a:spcPts val="0"/>
              </a:spcAft>
              <a:buClr>
                <a:schemeClr val="dk1"/>
              </a:buClr>
              <a:buSzPts val="700"/>
              <a:buChar char="○"/>
              <a:defRPr/>
            </a:lvl2pPr>
            <a:lvl3pPr marL="1371600" lvl="2" indent="-273050" algn="l" rtl="0">
              <a:lnSpc>
                <a:spcPct val="90000"/>
              </a:lnSpc>
              <a:spcBef>
                <a:spcPts val="1200"/>
              </a:spcBef>
              <a:spcAft>
                <a:spcPts val="0"/>
              </a:spcAft>
              <a:buClr>
                <a:schemeClr val="dk1"/>
              </a:buClr>
              <a:buSzPts val="700"/>
              <a:buChar char="■"/>
              <a:defRPr/>
            </a:lvl3pPr>
            <a:lvl4pPr marL="1828800" lvl="3" indent="-273050" algn="l" rtl="0">
              <a:lnSpc>
                <a:spcPct val="90000"/>
              </a:lnSpc>
              <a:spcBef>
                <a:spcPts val="1200"/>
              </a:spcBef>
              <a:spcAft>
                <a:spcPts val="0"/>
              </a:spcAft>
              <a:buClr>
                <a:schemeClr val="dk1"/>
              </a:buClr>
              <a:buSzPts val="700"/>
              <a:buChar char="●"/>
              <a:defRPr/>
            </a:lvl4pPr>
            <a:lvl5pPr marL="2286000" lvl="4" indent="-273050" algn="l" rtl="0">
              <a:lnSpc>
                <a:spcPct val="90000"/>
              </a:lnSpc>
              <a:spcBef>
                <a:spcPts val="1200"/>
              </a:spcBef>
              <a:spcAft>
                <a:spcPts val="0"/>
              </a:spcAft>
              <a:buClr>
                <a:schemeClr val="dk1"/>
              </a:buClr>
              <a:buSzPts val="700"/>
              <a:buChar char="○"/>
              <a:defRPr/>
            </a:lvl5pPr>
            <a:lvl6pPr marL="2743200" lvl="5" indent="-273050" algn="l" rtl="0">
              <a:lnSpc>
                <a:spcPct val="90000"/>
              </a:lnSpc>
              <a:spcBef>
                <a:spcPts val="1200"/>
              </a:spcBef>
              <a:spcAft>
                <a:spcPts val="0"/>
              </a:spcAft>
              <a:buClr>
                <a:schemeClr val="dk1"/>
              </a:buClr>
              <a:buSzPts val="700"/>
              <a:buChar char="■"/>
              <a:defRPr/>
            </a:lvl6pPr>
            <a:lvl7pPr marL="3200400" lvl="6" indent="-273050" algn="l" rtl="0">
              <a:lnSpc>
                <a:spcPct val="90000"/>
              </a:lnSpc>
              <a:spcBef>
                <a:spcPts val="1200"/>
              </a:spcBef>
              <a:spcAft>
                <a:spcPts val="0"/>
              </a:spcAft>
              <a:buClr>
                <a:schemeClr val="dk1"/>
              </a:buClr>
              <a:buSzPts val="700"/>
              <a:buChar char="●"/>
              <a:defRPr/>
            </a:lvl7pPr>
            <a:lvl8pPr marL="3657600" lvl="7" indent="-273050" algn="l" rtl="0">
              <a:lnSpc>
                <a:spcPct val="90000"/>
              </a:lnSpc>
              <a:spcBef>
                <a:spcPts val="1200"/>
              </a:spcBef>
              <a:spcAft>
                <a:spcPts val="0"/>
              </a:spcAft>
              <a:buClr>
                <a:schemeClr val="dk1"/>
              </a:buClr>
              <a:buSzPts val="700"/>
              <a:buChar char="○"/>
              <a:defRPr/>
            </a:lvl8pPr>
            <a:lvl9pPr marL="4114800" lvl="8" indent="-273050" algn="l" rtl="0">
              <a:lnSpc>
                <a:spcPct val="90000"/>
              </a:lnSpc>
              <a:spcBef>
                <a:spcPts val="1200"/>
              </a:spcBef>
              <a:spcAft>
                <a:spcPts val="1200"/>
              </a:spcAft>
              <a:buClr>
                <a:schemeClr val="dk1"/>
              </a:buClr>
              <a:buSzPts val="700"/>
              <a:buChar char="■"/>
              <a:defRPr/>
            </a:lvl9pPr>
          </a:lstStyle>
          <a:p>
            <a:endParaRPr/>
          </a:p>
        </p:txBody>
      </p:sp>
      <p:sp>
        <p:nvSpPr>
          <p:cNvPr id="63" name="Google Shape;63;p14"/>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sz="500"/>
            </a:lvl1pPr>
            <a:lvl2pPr lvl="1" algn="l" rtl="0">
              <a:spcBef>
                <a:spcPts val="0"/>
              </a:spcBef>
              <a:spcAft>
                <a:spcPts val="0"/>
              </a:spcAft>
              <a:buSzPts val="500"/>
              <a:buNone/>
              <a:defRPr sz="500"/>
            </a:lvl2pPr>
            <a:lvl3pPr lvl="2" algn="l" rtl="0">
              <a:spcBef>
                <a:spcPts val="0"/>
              </a:spcBef>
              <a:spcAft>
                <a:spcPts val="0"/>
              </a:spcAft>
              <a:buSzPts val="500"/>
              <a:buNone/>
              <a:defRPr sz="500"/>
            </a:lvl3pPr>
            <a:lvl4pPr lvl="3" algn="l" rtl="0">
              <a:spcBef>
                <a:spcPts val="0"/>
              </a:spcBef>
              <a:spcAft>
                <a:spcPts val="0"/>
              </a:spcAft>
              <a:buSzPts val="500"/>
              <a:buNone/>
              <a:defRPr sz="500"/>
            </a:lvl4pPr>
            <a:lvl5pPr lvl="4" algn="l" rtl="0">
              <a:spcBef>
                <a:spcPts val="0"/>
              </a:spcBef>
              <a:spcAft>
                <a:spcPts val="0"/>
              </a:spcAft>
              <a:buSzPts val="500"/>
              <a:buNone/>
              <a:defRPr sz="500"/>
            </a:lvl5pPr>
            <a:lvl6pPr lvl="5" algn="l" rtl="0">
              <a:spcBef>
                <a:spcPts val="0"/>
              </a:spcBef>
              <a:spcAft>
                <a:spcPts val="0"/>
              </a:spcAft>
              <a:buSzPts val="500"/>
              <a:buNone/>
              <a:defRPr sz="500"/>
            </a:lvl6pPr>
            <a:lvl7pPr lvl="6" algn="l" rtl="0">
              <a:spcBef>
                <a:spcPts val="0"/>
              </a:spcBef>
              <a:spcAft>
                <a:spcPts val="0"/>
              </a:spcAft>
              <a:buSzPts val="500"/>
              <a:buNone/>
              <a:defRPr sz="500"/>
            </a:lvl7pPr>
            <a:lvl8pPr lvl="7" algn="l" rtl="0">
              <a:spcBef>
                <a:spcPts val="0"/>
              </a:spcBef>
              <a:spcAft>
                <a:spcPts val="0"/>
              </a:spcAft>
              <a:buSzPts val="500"/>
              <a:buNone/>
              <a:defRPr sz="500"/>
            </a:lvl8pPr>
            <a:lvl9pPr lvl="8" algn="l" rtl="0">
              <a:spcBef>
                <a:spcPts val="0"/>
              </a:spcBef>
              <a:spcAft>
                <a:spcPts val="0"/>
              </a:spcAft>
              <a:buSzPts val="500"/>
              <a:buNone/>
              <a:defRPr sz="500"/>
            </a:lvl9pPr>
          </a:lstStyle>
          <a:p>
            <a:endParaRPr/>
          </a:p>
        </p:txBody>
      </p:sp>
      <p:sp>
        <p:nvSpPr>
          <p:cNvPr id="64" name="Google Shape;64;p14"/>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rm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65" name="Google Shape;65;p14"/>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71"/>
        <p:cNvGrpSpPr/>
        <p:nvPr/>
      </p:nvGrpSpPr>
      <p:grpSpPr>
        <a:xfrm>
          <a:off x="0" y="0"/>
          <a:ext cx="0" cy="0"/>
          <a:chOff x="0" y="0"/>
          <a:chExt cx="0" cy="0"/>
        </a:xfrm>
      </p:grpSpPr>
      <p:sp>
        <p:nvSpPr>
          <p:cNvPr id="72" name="Google Shape;72;p16"/>
          <p:cNvSpPr/>
          <p:nvPr/>
        </p:nvSpPr>
        <p:spPr>
          <a:xfrm>
            <a:off x="322915" y="1348402"/>
            <a:ext cx="9422400" cy="3199500"/>
          </a:xfrm>
          <a:prstGeom prst="roundRect">
            <a:avLst>
              <a:gd name="adj" fmla="val 6683"/>
            </a:avLst>
          </a:prstGeom>
          <a:solidFill>
            <a:schemeClr val="accent1"/>
          </a:solidFill>
          <a:ln>
            <a:noFill/>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1" i="0" u="none" strike="noStrike" cap="none">
              <a:solidFill>
                <a:schemeClr val="lt1"/>
              </a:solidFill>
              <a:latin typeface="Arial"/>
              <a:ea typeface="Arial"/>
              <a:cs typeface="Arial"/>
              <a:sym typeface="Arial"/>
            </a:endParaRPr>
          </a:p>
        </p:txBody>
      </p:sp>
      <p:sp>
        <p:nvSpPr>
          <p:cNvPr id="73" name="Google Shape;73;p16"/>
          <p:cNvSpPr txBox="1">
            <a:spLocks noGrp="1"/>
          </p:cNvSpPr>
          <p:nvPr>
            <p:ph type="ctrTitle"/>
          </p:nvPr>
        </p:nvSpPr>
        <p:spPr>
          <a:xfrm>
            <a:off x="635860" y="1576464"/>
            <a:ext cx="4606800" cy="1694700"/>
          </a:xfrm>
          <a:prstGeom prst="rect">
            <a:avLst/>
          </a:prstGeom>
          <a:noFill/>
          <a:ln>
            <a:noFill/>
          </a:ln>
        </p:spPr>
        <p:txBody>
          <a:bodyPr spcFirstLastPara="1" wrap="square" lIns="34275" tIns="17125" rIns="34275" bIns="17125" anchor="b" anchorCtr="0">
            <a:noAutofit/>
          </a:bodyPr>
          <a:lstStyle>
            <a:lvl1pPr lvl="0" algn="l" rtl="0">
              <a:lnSpc>
                <a:spcPct val="90000"/>
              </a:lnSpc>
              <a:spcBef>
                <a:spcPts val="0"/>
              </a:spcBef>
              <a:spcAft>
                <a:spcPts val="0"/>
              </a:spcAft>
              <a:buClr>
                <a:schemeClr val="lt1"/>
              </a:buClr>
              <a:buSzPts val="4500"/>
              <a:buFont typeface="Arial"/>
              <a:buNone/>
              <a:defRPr sz="4500" b="1">
                <a:solidFill>
                  <a:schemeClr val="lt1"/>
                </a:solidFill>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74" name="Google Shape;74;p16"/>
          <p:cNvSpPr txBox="1">
            <a:spLocks noGrp="1"/>
          </p:cNvSpPr>
          <p:nvPr>
            <p:ph type="subTitle" idx="1"/>
          </p:nvPr>
        </p:nvSpPr>
        <p:spPr>
          <a:xfrm>
            <a:off x="635860" y="3490795"/>
            <a:ext cx="5378400" cy="866400"/>
          </a:xfrm>
          <a:prstGeom prst="rect">
            <a:avLst/>
          </a:prstGeom>
          <a:noFill/>
          <a:ln>
            <a:noFill/>
          </a:ln>
        </p:spPr>
        <p:txBody>
          <a:bodyPr spcFirstLastPara="1" wrap="square" lIns="34275" tIns="17125" rIns="34275" bIns="17125" anchor="t" anchorCtr="0">
            <a:noAutofit/>
          </a:bodyPr>
          <a:lstStyle>
            <a:lvl1pPr lvl="0" algn="l" rtl="0">
              <a:lnSpc>
                <a:spcPct val="90000"/>
              </a:lnSpc>
              <a:spcBef>
                <a:spcPts val="700"/>
              </a:spcBef>
              <a:spcAft>
                <a:spcPts val="0"/>
              </a:spcAft>
              <a:buClr>
                <a:schemeClr val="lt1"/>
              </a:buClr>
              <a:buSzPts val="1800"/>
              <a:buNone/>
              <a:defRPr sz="1800">
                <a:solidFill>
                  <a:schemeClr val="lt1"/>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300"/>
              <a:buNone/>
              <a:defRPr sz="13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75" name="Google Shape;75;p16"/>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a:solidFill>
                  <a:schemeClr val="lt1"/>
                </a:solidFill>
              </a:defRPr>
            </a:lvl1pPr>
            <a:lvl2pPr lvl="1" algn="l" rtl="0">
              <a:spcBef>
                <a:spcPts val="0"/>
              </a:spcBef>
              <a:spcAft>
                <a:spcPts val="0"/>
              </a:spcAft>
              <a:buSzPts val="500"/>
              <a:buNone/>
              <a:defRPr/>
            </a:lvl2pPr>
            <a:lvl3pPr lvl="2" algn="l" rtl="0">
              <a:spcBef>
                <a:spcPts val="0"/>
              </a:spcBef>
              <a:spcAft>
                <a:spcPts val="0"/>
              </a:spcAft>
              <a:buSzPts val="500"/>
              <a:buNone/>
              <a:defRPr/>
            </a:lvl3pPr>
            <a:lvl4pPr lvl="3" algn="l" rtl="0">
              <a:spcBef>
                <a:spcPts val="0"/>
              </a:spcBef>
              <a:spcAft>
                <a:spcPts val="0"/>
              </a:spcAft>
              <a:buSzPts val="500"/>
              <a:buNone/>
              <a:defRPr/>
            </a:lvl4pPr>
            <a:lvl5pPr lvl="4" algn="l" rtl="0">
              <a:spcBef>
                <a:spcPts val="0"/>
              </a:spcBef>
              <a:spcAft>
                <a:spcPts val="0"/>
              </a:spcAft>
              <a:buSzPts val="500"/>
              <a:buNone/>
              <a:defRPr/>
            </a:lvl5pPr>
            <a:lvl6pPr lvl="5" algn="l" rtl="0">
              <a:spcBef>
                <a:spcPts val="0"/>
              </a:spcBef>
              <a:spcAft>
                <a:spcPts val="0"/>
              </a:spcAft>
              <a:buSzPts val="500"/>
              <a:buNone/>
              <a:defRPr/>
            </a:lvl6pPr>
            <a:lvl7pPr lvl="6" algn="l" rtl="0">
              <a:spcBef>
                <a:spcPts val="0"/>
              </a:spcBef>
              <a:spcAft>
                <a:spcPts val="0"/>
              </a:spcAft>
              <a:buSzPts val="500"/>
              <a:buNone/>
              <a:defRPr/>
            </a:lvl7pPr>
            <a:lvl8pPr lvl="7" algn="l" rtl="0">
              <a:spcBef>
                <a:spcPts val="0"/>
              </a:spcBef>
              <a:spcAft>
                <a:spcPts val="0"/>
              </a:spcAft>
              <a:buSzPts val="500"/>
              <a:buNone/>
              <a:defRPr/>
            </a:lvl8pPr>
            <a:lvl9pPr lvl="8" algn="l" rtl="0">
              <a:spcBef>
                <a:spcPts val="0"/>
              </a:spcBef>
              <a:spcAft>
                <a:spcPts val="0"/>
              </a:spcAft>
              <a:buSzPts val="500"/>
              <a:buNone/>
              <a:defRPr/>
            </a:lvl9pPr>
          </a:lstStyle>
          <a:p>
            <a:endParaRPr/>
          </a:p>
        </p:txBody>
      </p:sp>
      <p:sp>
        <p:nvSpPr>
          <p:cNvPr id="76" name="Google Shape;76;p16"/>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lvl="0" indent="0" algn="r" rtl="0">
              <a:spcBef>
                <a:spcPts val="0"/>
              </a:spcBef>
              <a:buNone/>
              <a:defRPr sz="900" b="0" i="0" u="none" strike="noStrike" cap="none">
                <a:solidFill>
                  <a:schemeClr val="lt1"/>
                </a:solidFill>
                <a:latin typeface="Arial"/>
                <a:ea typeface="Arial"/>
                <a:cs typeface="Arial"/>
                <a:sym typeface="Arial"/>
              </a:defRPr>
            </a:lvl1pPr>
            <a:lvl2pPr marL="0" lvl="1" indent="0" algn="r" rtl="0">
              <a:spcBef>
                <a:spcPts val="0"/>
              </a:spcBef>
              <a:buNone/>
              <a:defRPr sz="900" b="0" i="0" u="none" strike="noStrike" cap="none">
                <a:solidFill>
                  <a:schemeClr val="lt1"/>
                </a:solidFill>
                <a:latin typeface="Arial"/>
                <a:ea typeface="Arial"/>
                <a:cs typeface="Arial"/>
                <a:sym typeface="Arial"/>
              </a:defRPr>
            </a:lvl2pPr>
            <a:lvl3pPr marL="0" lvl="2" indent="0" algn="r" rtl="0">
              <a:spcBef>
                <a:spcPts val="0"/>
              </a:spcBef>
              <a:buNone/>
              <a:defRPr sz="900" b="0" i="0" u="none" strike="noStrike" cap="none">
                <a:solidFill>
                  <a:schemeClr val="lt1"/>
                </a:solidFill>
                <a:latin typeface="Arial"/>
                <a:ea typeface="Arial"/>
                <a:cs typeface="Arial"/>
                <a:sym typeface="Arial"/>
              </a:defRPr>
            </a:lvl3pPr>
            <a:lvl4pPr marL="0" lvl="3" indent="0" algn="r" rtl="0">
              <a:spcBef>
                <a:spcPts val="0"/>
              </a:spcBef>
              <a:buNone/>
              <a:defRPr sz="900" b="0" i="0" u="none" strike="noStrike" cap="none">
                <a:solidFill>
                  <a:schemeClr val="lt1"/>
                </a:solidFill>
                <a:latin typeface="Arial"/>
                <a:ea typeface="Arial"/>
                <a:cs typeface="Arial"/>
                <a:sym typeface="Arial"/>
              </a:defRPr>
            </a:lvl4pPr>
            <a:lvl5pPr marL="0" lvl="4" indent="0" algn="r" rtl="0">
              <a:spcBef>
                <a:spcPts val="0"/>
              </a:spcBef>
              <a:buNone/>
              <a:defRPr sz="900" b="0" i="0" u="none" strike="noStrike" cap="none">
                <a:solidFill>
                  <a:schemeClr val="lt1"/>
                </a:solidFill>
                <a:latin typeface="Arial"/>
                <a:ea typeface="Arial"/>
                <a:cs typeface="Arial"/>
                <a:sym typeface="Arial"/>
              </a:defRPr>
            </a:lvl5pPr>
            <a:lvl6pPr marL="0" lvl="5" indent="0" algn="r" rtl="0">
              <a:spcBef>
                <a:spcPts val="0"/>
              </a:spcBef>
              <a:buNone/>
              <a:defRPr sz="900" b="0" i="0" u="none" strike="noStrike" cap="none">
                <a:solidFill>
                  <a:schemeClr val="lt1"/>
                </a:solidFill>
                <a:latin typeface="Arial"/>
                <a:ea typeface="Arial"/>
                <a:cs typeface="Arial"/>
                <a:sym typeface="Arial"/>
              </a:defRPr>
            </a:lvl6pPr>
            <a:lvl7pPr marL="0" lvl="6" indent="0" algn="r" rtl="0">
              <a:spcBef>
                <a:spcPts val="0"/>
              </a:spcBef>
              <a:buNone/>
              <a:defRPr sz="900" b="0" i="0" u="none" strike="noStrike" cap="none">
                <a:solidFill>
                  <a:schemeClr val="lt1"/>
                </a:solidFill>
                <a:latin typeface="Arial"/>
                <a:ea typeface="Arial"/>
                <a:cs typeface="Arial"/>
                <a:sym typeface="Arial"/>
              </a:defRPr>
            </a:lvl7pPr>
            <a:lvl8pPr marL="0" lvl="7" indent="0" algn="r" rtl="0">
              <a:spcBef>
                <a:spcPts val="0"/>
              </a:spcBef>
              <a:buNone/>
              <a:defRPr sz="900" b="0" i="0" u="none" strike="noStrike" cap="none">
                <a:solidFill>
                  <a:schemeClr val="lt1"/>
                </a:solidFill>
                <a:latin typeface="Arial"/>
                <a:ea typeface="Arial"/>
                <a:cs typeface="Arial"/>
                <a:sym typeface="Arial"/>
              </a:defRPr>
            </a:lvl8pPr>
            <a:lvl9pPr marL="0" lvl="8" indent="0" algn="r" rtl="0">
              <a:spcBef>
                <a:spcPts val="0"/>
              </a:spcBef>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77" name="Google Shape;77;p16"/>
          <p:cNvSpPr/>
          <p:nvPr/>
        </p:nvSpPr>
        <p:spPr>
          <a:xfrm>
            <a:off x="5330397" y="595715"/>
            <a:ext cx="1788300" cy="1788600"/>
          </a:xfrm>
          <a:prstGeom prst="ellipse">
            <a:avLst/>
          </a:prstGeom>
          <a:noFill/>
          <a:ln w="14605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0" i="0" u="none" strike="noStrike" cap="none">
              <a:solidFill>
                <a:schemeClr val="lt1"/>
              </a:solidFill>
              <a:latin typeface="Arial"/>
              <a:ea typeface="Arial"/>
              <a:cs typeface="Arial"/>
              <a:sym typeface="Arial"/>
            </a:endParaRPr>
          </a:p>
        </p:txBody>
      </p:sp>
      <p:sp>
        <p:nvSpPr>
          <p:cNvPr id="78" name="Google Shape;78;p16"/>
          <p:cNvSpPr/>
          <p:nvPr/>
        </p:nvSpPr>
        <p:spPr>
          <a:xfrm>
            <a:off x="8144558" y="2045153"/>
            <a:ext cx="1353000" cy="13533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0" i="0" u="none" strike="noStrike" cap="none">
              <a:solidFill>
                <a:schemeClr val="lt1"/>
              </a:solidFill>
              <a:latin typeface="Arial"/>
              <a:ea typeface="Arial"/>
              <a:cs typeface="Arial"/>
              <a:sym typeface="Arial"/>
            </a:endParaRPr>
          </a:p>
        </p:txBody>
      </p:sp>
      <p:sp>
        <p:nvSpPr>
          <p:cNvPr id="79" name="Google Shape;79;p16"/>
          <p:cNvSpPr/>
          <p:nvPr/>
        </p:nvSpPr>
        <p:spPr>
          <a:xfrm>
            <a:off x="7118747" y="2807456"/>
            <a:ext cx="1833600" cy="18339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0" i="0" u="none" strike="noStrike" cap="none">
              <a:solidFill>
                <a:schemeClr val="lt1"/>
              </a:solidFill>
              <a:latin typeface="Arial"/>
              <a:ea typeface="Arial"/>
              <a:cs typeface="Arial"/>
              <a:sym typeface="Arial"/>
            </a:endParaRPr>
          </a:p>
        </p:txBody>
      </p:sp>
      <p:pic>
        <p:nvPicPr>
          <p:cNvPr id="80" name="Google Shape;80;p16"/>
          <p:cNvPicPr preferRelativeResize="0"/>
          <p:nvPr/>
        </p:nvPicPr>
        <p:blipFill rotWithShape="1">
          <a:blip r:embed="rId2">
            <a:alphaModFix/>
          </a:blip>
          <a:srcRect/>
          <a:stretch/>
        </p:blipFill>
        <p:spPr>
          <a:xfrm>
            <a:off x="628650" y="313445"/>
            <a:ext cx="2305376" cy="733529"/>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lvl1pPr lvl="0" algn="l" rtl="0">
              <a:lnSpc>
                <a:spcPct val="90000"/>
              </a:lnSpc>
              <a:spcBef>
                <a:spcPts val="0"/>
              </a:spcBef>
              <a:spcAft>
                <a:spcPts val="0"/>
              </a:spcAft>
              <a:buClr>
                <a:schemeClr val="accent1"/>
              </a:buClr>
              <a:buSzPts val="7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83" name="Google Shape;83;p17"/>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84" name="Google Shape;84;p17"/>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a:lvl1pPr>
            <a:lvl2pPr lvl="1" algn="l" rtl="0">
              <a:spcBef>
                <a:spcPts val="0"/>
              </a:spcBef>
              <a:spcAft>
                <a:spcPts val="0"/>
              </a:spcAft>
              <a:buSzPts val="500"/>
              <a:buNone/>
              <a:defRPr/>
            </a:lvl2pPr>
            <a:lvl3pPr lvl="2" algn="l" rtl="0">
              <a:spcBef>
                <a:spcPts val="0"/>
              </a:spcBef>
              <a:spcAft>
                <a:spcPts val="0"/>
              </a:spcAft>
              <a:buSzPts val="500"/>
              <a:buNone/>
              <a:defRPr/>
            </a:lvl3pPr>
            <a:lvl4pPr lvl="3" algn="l" rtl="0">
              <a:spcBef>
                <a:spcPts val="0"/>
              </a:spcBef>
              <a:spcAft>
                <a:spcPts val="0"/>
              </a:spcAft>
              <a:buSzPts val="500"/>
              <a:buNone/>
              <a:defRPr/>
            </a:lvl4pPr>
            <a:lvl5pPr lvl="4" algn="l" rtl="0">
              <a:spcBef>
                <a:spcPts val="0"/>
              </a:spcBef>
              <a:spcAft>
                <a:spcPts val="0"/>
              </a:spcAft>
              <a:buSzPts val="500"/>
              <a:buNone/>
              <a:defRPr/>
            </a:lvl5pPr>
            <a:lvl6pPr lvl="5" algn="l" rtl="0">
              <a:spcBef>
                <a:spcPts val="0"/>
              </a:spcBef>
              <a:spcAft>
                <a:spcPts val="0"/>
              </a:spcAft>
              <a:buSzPts val="500"/>
              <a:buNone/>
              <a:defRPr/>
            </a:lvl6pPr>
            <a:lvl7pPr lvl="6" algn="l" rtl="0">
              <a:spcBef>
                <a:spcPts val="0"/>
              </a:spcBef>
              <a:spcAft>
                <a:spcPts val="0"/>
              </a:spcAft>
              <a:buSzPts val="500"/>
              <a:buNone/>
              <a:defRPr/>
            </a:lvl7pPr>
            <a:lvl8pPr lvl="7" algn="l" rtl="0">
              <a:spcBef>
                <a:spcPts val="0"/>
              </a:spcBef>
              <a:spcAft>
                <a:spcPts val="0"/>
              </a:spcAft>
              <a:buSzPts val="500"/>
              <a:buNone/>
              <a:defRPr/>
            </a:lvl8pPr>
            <a:lvl9pPr lvl="8" algn="l" rtl="0">
              <a:spcBef>
                <a:spcPts val="0"/>
              </a:spcBef>
              <a:spcAft>
                <a:spcPts val="0"/>
              </a:spcAft>
              <a:buSzPts val="500"/>
              <a:buNone/>
              <a:defRPr/>
            </a:lvl9pPr>
          </a:lstStyle>
          <a:p>
            <a:endParaRPr/>
          </a:p>
        </p:txBody>
      </p:sp>
      <p:sp>
        <p:nvSpPr>
          <p:cNvPr id="85" name="Google Shape;85;p17"/>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86" name="Google Shape;86;p17"/>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87"/>
        <p:cNvGrpSpPr/>
        <p:nvPr/>
      </p:nvGrpSpPr>
      <p:grpSpPr>
        <a:xfrm>
          <a:off x="0" y="0"/>
          <a:ext cx="0" cy="0"/>
          <a:chOff x="0" y="0"/>
          <a:chExt cx="0" cy="0"/>
        </a:xfrm>
      </p:grpSpPr>
      <p:pic>
        <p:nvPicPr>
          <p:cNvPr id="88" name="Google Shape;88;p18"/>
          <p:cNvPicPr preferRelativeResize="0"/>
          <p:nvPr/>
        </p:nvPicPr>
        <p:blipFill rotWithShape="1">
          <a:blip r:embed="rId2">
            <a:alphaModFix/>
          </a:blip>
          <a:srcRect/>
          <a:stretch/>
        </p:blipFill>
        <p:spPr>
          <a:xfrm>
            <a:off x="595" y="0"/>
            <a:ext cx="9142812" cy="5142832"/>
          </a:xfrm>
          <a:prstGeom prst="rect">
            <a:avLst/>
          </a:prstGeom>
          <a:noFill/>
          <a:ln>
            <a:noFill/>
          </a:ln>
        </p:spPr>
      </p:pic>
      <p:sp>
        <p:nvSpPr>
          <p:cNvPr id="89" name="Google Shape;89;p18"/>
          <p:cNvSpPr/>
          <p:nvPr/>
        </p:nvSpPr>
        <p:spPr>
          <a:xfrm>
            <a:off x="322915" y="1348402"/>
            <a:ext cx="9422400" cy="3199500"/>
          </a:xfrm>
          <a:prstGeom prst="roundRect">
            <a:avLst>
              <a:gd name="adj" fmla="val 6683"/>
            </a:avLst>
          </a:prstGeom>
          <a:solidFill>
            <a:schemeClr val="accent1">
              <a:alpha val="89800"/>
            </a:schemeClr>
          </a:solidFill>
          <a:ln>
            <a:noFill/>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1" i="0" u="none" strike="noStrike" cap="none">
              <a:solidFill>
                <a:schemeClr val="lt1"/>
              </a:solidFill>
              <a:latin typeface="Arial"/>
              <a:ea typeface="Arial"/>
              <a:cs typeface="Arial"/>
              <a:sym typeface="Arial"/>
            </a:endParaRPr>
          </a:p>
        </p:txBody>
      </p:sp>
      <p:sp>
        <p:nvSpPr>
          <p:cNvPr id="90" name="Google Shape;90;p18"/>
          <p:cNvSpPr txBox="1">
            <a:spLocks noGrp="1"/>
          </p:cNvSpPr>
          <p:nvPr>
            <p:ph type="ctrTitle"/>
          </p:nvPr>
        </p:nvSpPr>
        <p:spPr>
          <a:xfrm>
            <a:off x="635860" y="1576464"/>
            <a:ext cx="4606800" cy="1694700"/>
          </a:xfrm>
          <a:prstGeom prst="rect">
            <a:avLst/>
          </a:prstGeom>
          <a:noFill/>
          <a:ln>
            <a:noFill/>
          </a:ln>
        </p:spPr>
        <p:txBody>
          <a:bodyPr spcFirstLastPara="1" wrap="square" lIns="34275" tIns="17125" rIns="34275" bIns="17125" anchor="b" anchorCtr="0">
            <a:noAutofit/>
          </a:bodyPr>
          <a:lstStyle>
            <a:lvl1pPr lvl="0" algn="l" rtl="0">
              <a:lnSpc>
                <a:spcPct val="90000"/>
              </a:lnSpc>
              <a:spcBef>
                <a:spcPts val="0"/>
              </a:spcBef>
              <a:spcAft>
                <a:spcPts val="0"/>
              </a:spcAft>
              <a:buClr>
                <a:schemeClr val="lt1"/>
              </a:buClr>
              <a:buSzPts val="4500"/>
              <a:buFont typeface="Arial"/>
              <a:buNone/>
              <a:defRPr sz="4500" b="1">
                <a:solidFill>
                  <a:schemeClr val="lt1"/>
                </a:solidFill>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91" name="Google Shape;91;p18"/>
          <p:cNvSpPr txBox="1">
            <a:spLocks noGrp="1"/>
          </p:cNvSpPr>
          <p:nvPr>
            <p:ph type="subTitle" idx="1"/>
          </p:nvPr>
        </p:nvSpPr>
        <p:spPr>
          <a:xfrm>
            <a:off x="635860" y="3490795"/>
            <a:ext cx="5378400" cy="866400"/>
          </a:xfrm>
          <a:prstGeom prst="rect">
            <a:avLst/>
          </a:prstGeom>
          <a:noFill/>
          <a:ln>
            <a:noFill/>
          </a:ln>
        </p:spPr>
        <p:txBody>
          <a:bodyPr spcFirstLastPara="1" wrap="square" lIns="34275" tIns="17125" rIns="34275" bIns="17125" anchor="t" anchorCtr="0">
            <a:noAutofit/>
          </a:bodyPr>
          <a:lstStyle>
            <a:lvl1pPr lvl="0" algn="l" rtl="0">
              <a:lnSpc>
                <a:spcPct val="90000"/>
              </a:lnSpc>
              <a:spcBef>
                <a:spcPts val="700"/>
              </a:spcBef>
              <a:spcAft>
                <a:spcPts val="0"/>
              </a:spcAft>
              <a:buClr>
                <a:schemeClr val="lt1"/>
              </a:buClr>
              <a:buSzPts val="1800"/>
              <a:buNone/>
              <a:defRPr sz="1800">
                <a:solidFill>
                  <a:schemeClr val="lt1"/>
                </a:solidFill>
              </a:defRPr>
            </a:lvl1pPr>
            <a:lvl2pPr lvl="1" algn="ctr" rtl="0">
              <a:lnSpc>
                <a:spcPct val="90000"/>
              </a:lnSpc>
              <a:spcBef>
                <a:spcPts val="400"/>
              </a:spcBef>
              <a:spcAft>
                <a:spcPts val="0"/>
              </a:spcAft>
              <a:buClr>
                <a:schemeClr val="dk1"/>
              </a:buClr>
              <a:buSzPts val="1500"/>
              <a:buNone/>
              <a:defRPr sz="1500"/>
            </a:lvl2pPr>
            <a:lvl3pPr lvl="2" algn="ctr" rtl="0">
              <a:lnSpc>
                <a:spcPct val="90000"/>
              </a:lnSpc>
              <a:spcBef>
                <a:spcPts val="400"/>
              </a:spcBef>
              <a:spcAft>
                <a:spcPts val="0"/>
              </a:spcAft>
              <a:buClr>
                <a:schemeClr val="dk1"/>
              </a:buClr>
              <a:buSzPts val="1300"/>
              <a:buNone/>
              <a:defRPr sz="1300"/>
            </a:lvl3pPr>
            <a:lvl4pPr lvl="3" algn="ctr" rtl="0">
              <a:lnSpc>
                <a:spcPct val="90000"/>
              </a:lnSpc>
              <a:spcBef>
                <a:spcPts val="400"/>
              </a:spcBef>
              <a:spcAft>
                <a:spcPts val="0"/>
              </a:spcAft>
              <a:buClr>
                <a:schemeClr val="dk1"/>
              </a:buClr>
              <a:buSzPts val="1200"/>
              <a:buNone/>
              <a:defRPr sz="1200"/>
            </a:lvl4pPr>
            <a:lvl5pPr lvl="4" algn="ctr" rtl="0">
              <a:lnSpc>
                <a:spcPct val="90000"/>
              </a:lnSpc>
              <a:spcBef>
                <a:spcPts val="400"/>
              </a:spcBef>
              <a:spcAft>
                <a:spcPts val="0"/>
              </a:spcAft>
              <a:buClr>
                <a:schemeClr val="dk1"/>
              </a:buClr>
              <a:buSzPts val="1200"/>
              <a:buNone/>
              <a:defRPr sz="1200"/>
            </a:lvl5pPr>
            <a:lvl6pPr lvl="5" algn="ctr" rtl="0">
              <a:lnSpc>
                <a:spcPct val="90000"/>
              </a:lnSpc>
              <a:spcBef>
                <a:spcPts val="400"/>
              </a:spcBef>
              <a:spcAft>
                <a:spcPts val="0"/>
              </a:spcAft>
              <a:buClr>
                <a:schemeClr val="dk1"/>
              </a:buClr>
              <a:buSzPts val="1200"/>
              <a:buNone/>
              <a:defRPr sz="1200"/>
            </a:lvl6pPr>
            <a:lvl7pPr lvl="6" algn="ctr" rtl="0">
              <a:lnSpc>
                <a:spcPct val="90000"/>
              </a:lnSpc>
              <a:spcBef>
                <a:spcPts val="400"/>
              </a:spcBef>
              <a:spcAft>
                <a:spcPts val="0"/>
              </a:spcAft>
              <a:buClr>
                <a:schemeClr val="dk1"/>
              </a:buClr>
              <a:buSzPts val="1200"/>
              <a:buNone/>
              <a:defRPr sz="1200"/>
            </a:lvl7pPr>
            <a:lvl8pPr lvl="7" algn="ctr" rtl="0">
              <a:lnSpc>
                <a:spcPct val="90000"/>
              </a:lnSpc>
              <a:spcBef>
                <a:spcPts val="400"/>
              </a:spcBef>
              <a:spcAft>
                <a:spcPts val="0"/>
              </a:spcAft>
              <a:buClr>
                <a:schemeClr val="dk1"/>
              </a:buClr>
              <a:buSzPts val="1200"/>
              <a:buNone/>
              <a:defRPr sz="1200"/>
            </a:lvl8pPr>
            <a:lvl9pPr lvl="8" algn="ctr" rtl="0">
              <a:lnSpc>
                <a:spcPct val="90000"/>
              </a:lnSpc>
              <a:spcBef>
                <a:spcPts val="400"/>
              </a:spcBef>
              <a:spcAft>
                <a:spcPts val="0"/>
              </a:spcAft>
              <a:buClr>
                <a:schemeClr val="dk1"/>
              </a:buClr>
              <a:buSzPts val="1200"/>
              <a:buNone/>
              <a:defRPr sz="1200"/>
            </a:lvl9pPr>
          </a:lstStyle>
          <a:p>
            <a:endParaRPr/>
          </a:p>
        </p:txBody>
      </p:sp>
      <p:sp>
        <p:nvSpPr>
          <p:cNvPr id="92" name="Google Shape;92;p18"/>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a:solidFill>
                  <a:schemeClr val="lt1"/>
                </a:solidFill>
              </a:defRPr>
            </a:lvl1pPr>
            <a:lvl2pPr lvl="1" algn="l" rtl="0">
              <a:spcBef>
                <a:spcPts val="0"/>
              </a:spcBef>
              <a:spcAft>
                <a:spcPts val="0"/>
              </a:spcAft>
              <a:buSzPts val="500"/>
              <a:buNone/>
              <a:defRPr/>
            </a:lvl2pPr>
            <a:lvl3pPr lvl="2" algn="l" rtl="0">
              <a:spcBef>
                <a:spcPts val="0"/>
              </a:spcBef>
              <a:spcAft>
                <a:spcPts val="0"/>
              </a:spcAft>
              <a:buSzPts val="500"/>
              <a:buNone/>
              <a:defRPr/>
            </a:lvl3pPr>
            <a:lvl4pPr lvl="3" algn="l" rtl="0">
              <a:spcBef>
                <a:spcPts val="0"/>
              </a:spcBef>
              <a:spcAft>
                <a:spcPts val="0"/>
              </a:spcAft>
              <a:buSzPts val="500"/>
              <a:buNone/>
              <a:defRPr/>
            </a:lvl4pPr>
            <a:lvl5pPr lvl="4" algn="l" rtl="0">
              <a:spcBef>
                <a:spcPts val="0"/>
              </a:spcBef>
              <a:spcAft>
                <a:spcPts val="0"/>
              </a:spcAft>
              <a:buSzPts val="500"/>
              <a:buNone/>
              <a:defRPr/>
            </a:lvl5pPr>
            <a:lvl6pPr lvl="5" algn="l" rtl="0">
              <a:spcBef>
                <a:spcPts val="0"/>
              </a:spcBef>
              <a:spcAft>
                <a:spcPts val="0"/>
              </a:spcAft>
              <a:buSzPts val="500"/>
              <a:buNone/>
              <a:defRPr/>
            </a:lvl6pPr>
            <a:lvl7pPr lvl="6" algn="l" rtl="0">
              <a:spcBef>
                <a:spcPts val="0"/>
              </a:spcBef>
              <a:spcAft>
                <a:spcPts val="0"/>
              </a:spcAft>
              <a:buSzPts val="500"/>
              <a:buNone/>
              <a:defRPr/>
            </a:lvl7pPr>
            <a:lvl8pPr lvl="7" algn="l" rtl="0">
              <a:spcBef>
                <a:spcPts val="0"/>
              </a:spcBef>
              <a:spcAft>
                <a:spcPts val="0"/>
              </a:spcAft>
              <a:buSzPts val="500"/>
              <a:buNone/>
              <a:defRPr/>
            </a:lvl8pPr>
            <a:lvl9pPr lvl="8" algn="l" rtl="0">
              <a:spcBef>
                <a:spcPts val="0"/>
              </a:spcBef>
              <a:spcAft>
                <a:spcPts val="0"/>
              </a:spcAft>
              <a:buSzPts val="500"/>
              <a:buNone/>
              <a:defRPr/>
            </a:lvl9pPr>
          </a:lstStyle>
          <a:p>
            <a:endParaRPr/>
          </a:p>
        </p:txBody>
      </p:sp>
      <p:sp>
        <p:nvSpPr>
          <p:cNvPr id="93" name="Google Shape;93;p18"/>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lvl="0" indent="0" algn="r" rtl="0">
              <a:spcBef>
                <a:spcPts val="0"/>
              </a:spcBef>
              <a:buNone/>
              <a:defRPr sz="900" b="0" i="0" u="none" strike="noStrike" cap="none">
                <a:solidFill>
                  <a:schemeClr val="lt1"/>
                </a:solidFill>
                <a:latin typeface="Arial"/>
                <a:ea typeface="Arial"/>
                <a:cs typeface="Arial"/>
                <a:sym typeface="Arial"/>
              </a:defRPr>
            </a:lvl1pPr>
            <a:lvl2pPr marL="0" lvl="1" indent="0" algn="r" rtl="0">
              <a:spcBef>
                <a:spcPts val="0"/>
              </a:spcBef>
              <a:buNone/>
              <a:defRPr sz="900" b="0" i="0" u="none" strike="noStrike" cap="none">
                <a:solidFill>
                  <a:schemeClr val="lt1"/>
                </a:solidFill>
                <a:latin typeface="Arial"/>
                <a:ea typeface="Arial"/>
                <a:cs typeface="Arial"/>
                <a:sym typeface="Arial"/>
              </a:defRPr>
            </a:lvl2pPr>
            <a:lvl3pPr marL="0" lvl="2" indent="0" algn="r" rtl="0">
              <a:spcBef>
                <a:spcPts val="0"/>
              </a:spcBef>
              <a:buNone/>
              <a:defRPr sz="900" b="0" i="0" u="none" strike="noStrike" cap="none">
                <a:solidFill>
                  <a:schemeClr val="lt1"/>
                </a:solidFill>
                <a:latin typeface="Arial"/>
                <a:ea typeface="Arial"/>
                <a:cs typeface="Arial"/>
                <a:sym typeface="Arial"/>
              </a:defRPr>
            </a:lvl3pPr>
            <a:lvl4pPr marL="0" lvl="3" indent="0" algn="r" rtl="0">
              <a:spcBef>
                <a:spcPts val="0"/>
              </a:spcBef>
              <a:buNone/>
              <a:defRPr sz="900" b="0" i="0" u="none" strike="noStrike" cap="none">
                <a:solidFill>
                  <a:schemeClr val="lt1"/>
                </a:solidFill>
                <a:latin typeface="Arial"/>
                <a:ea typeface="Arial"/>
                <a:cs typeface="Arial"/>
                <a:sym typeface="Arial"/>
              </a:defRPr>
            </a:lvl4pPr>
            <a:lvl5pPr marL="0" lvl="4" indent="0" algn="r" rtl="0">
              <a:spcBef>
                <a:spcPts val="0"/>
              </a:spcBef>
              <a:buNone/>
              <a:defRPr sz="900" b="0" i="0" u="none" strike="noStrike" cap="none">
                <a:solidFill>
                  <a:schemeClr val="lt1"/>
                </a:solidFill>
                <a:latin typeface="Arial"/>
                <a:ea typeface="Arial"/>
                <a:cs typeface="Arial"/>
                <a:sym typeface="Arial"/>
              </a:defRPr>
            </a:lvl5pPr>
            <a:lvl6pPr marL="0" lvl="5" indent="0" algn="r" rtl="0">
              <a:spcBef>
                <a:spcPts val="0"/>
              </a:spcBef>
              <a:buNone/>
              <a:defRPr sz="900" b="0" i="0" u="none" strike="noStrike" cap="none">
                <a:solidFill>
                  <a:schemeClr val="lt1"/>
                </a:solidFill>
                <a:latin typeface="Arial"/>
                <a:ea typeface="Arial"/>
                <a:cs typeface="Arial"/>
                <a:sym typeface="Arial"/>
              </a:defRPr>
            </a:lvl6pPr>
            <a:lvl7pPr marL="0" lvl="6" indent="0" algn="r" rtl="0">
              <a:spcBef>
                <a:spcPts val="0"/>
              </a:spcBef>
              <a:buNone/>
              <a:defRPr sz="900" b="0" i="0" u="none" strike="noStrike" cap="none">
                <a:solidFill>
                  <a:schemeClr val="lt1"/>
                </a:solidFill>
                <a:latin typeface="Arial"/>
                <a:ea typeface="Arial"/>
                <a:cs typeface="Arial"/>
                <a:sym typeface="Arial"/>
              </a:defRPr>
            </a:lvl7pPr>
            <a:lvl8pPr marL="0" lvl="7" indent="0" algn="r" rtl="0">
              <a:spcBef>
                <a:spcPts val="0"/>
              </a:spcBef>
              <a:buNone/>
              <a:defRPr sz="900" b="0" i="0" u="none" strike="noStrike" cap="none">
                <a:solidFill>
                  <a:schemeClr val="lt1"/>
                </a:solidFill>
                <a:latin typeface="Arial"/>
                <a:ea typeface="Arial"/>
                <a:cs typeface="Arial"/>
                <a:sym typeface="Arial"/>
              </a:defRPr>
            </a:lvl8pPr>
            <a:lvl9pPr marL="0" lvl="8" indent="0" algn="r" rtl="0">
              <a:spcBef>
                <a:spcPts val="0"/>
              </a:spcBef>
              <a:buNone/>
              <a:defRPr sz="9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94" name="Google Shape;94;p18"/>
          <p:cNvPicPr preferRelativeResize="0"/>
          <p:nvPr/>
        </p:nvPicPr>
        <p:blipFill rotWithShape="1">
          <a:blip r:embed="rId3">
            <a:alphaModFix/>
          </a:blip>
          <a:srcRect/>
          <a:stretch/>
        </p:blipFill>
        <p:spPr>
          <a:xfrm>
            <a:off x="628650" y="313445"/>
            <a:ext cx="2305376" cy="733529"/>
          </a:xfrm>
          <a:prstGeom prst="rect">
            <a:avLst/>
          </a:prstGeom>
          <a:noFill/>
          <a:ln>
            <a:noFill/>
          </a:ln>
        </p:spPr>
      </p:pic>
      <p:sp>
        <p:nvSpPr>
          <p:cNvPr id="95" name="Google Shape;95;p18"/>
          <p:cNvSpPr/>
          <p:nvPr/>
        </p:nvSpPr>
        <p:spPr>
          <a:xfrm>
            <a:off x="5330397" y="595715"/>
            <a:ext cx="1788300" cy="1788600"/>
          </a:xfrm>
          <a:prstGeom prst="ellipse">
            <a:avLst/>
          </a:prstGeom>
          <a:noFill/>
          <a:ln w="14605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0" i="0" u="none" strike="noStrike" cap="none">
              <a:solidFill>
                <a:schemeClr val="lt1"/>
              </a:solidFill>
              <a:latin typeface="Arial"/>
              <a:ea typeface="Arial"/>
              <a:cs typeface="Arial"/>
              <a:sym typeface="Arial"/>
            </a:endParaRPr>
          </a:p>
        </p:txBody>
      </p:sp>
      <p:sp>
        <p:nvSpPr>
          <p:cNvPr id="96" name="Google Shape;96;p18"/>
          <p:cNvSpPr/>
          <p:nvPr/>
        </p:nvSpPr>
        <p:spPr>
          <a:xfrm>
            <a:off x="8144558" y="2045153"/>
            <a:ext cx="1353000" cy="13533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0" i="0" u="none" strike="noStrike" cap="none">
              <a:solidFill>
                <a:schemeClr val="lt1"/>
              </a:solidFill>
              <a:latin typeface="Arial"/>
              <a:ea typeface="Arial"/>
              <a:cs typeface="Arial"/>
              <a:sym typeface="Arial"/>
            </a:endParaRPr>
          </a:p>
        </p:txBody>
      </p:sp>
      <p:sp>
        <p:nvSpPr>
          <p:cNvPr id="97" name="Google Shape;97;p18"/>
          <p:cNvSpPr/>
          <p:nvPr/>
        </p:nvSpPr>
        <p:spPr>
          <a:xfrm>
            <a:off x="7118747" y="2807456"/>
            <a:ext cx="1833600" cy="1833900"/>
          </a:xfrm>
          <a:prstGeom prst="ellipse">
            <a:avLst/>
          </a:prstGeom>
          <a:noFill/>
          <a:ln w="152400" cap="flat" cmpd="sng">
            <a:solidFill>
              <a:schemeClr val="accent2"/>
            </a:solidFill>
            <a:prstDash val="solid"/>
            <a:miter lim="800000"/>
            <a:headEnd type="none" w="sm" len="sm"/>
            <a:tailEnd type="none" w="sm" len="sm"/>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98"/>
        <p:cNvGrpSpPr/>
        <p:nvPr/>
      </p:nvGrpSpPr>
      <p:grpSpPr>
        <a:xfrm>
          <a:off x="0" y="0"/>
          <a:ext cx="0" cy="0"/>
          <a:chOff x="0" y="0"/>
          <a:chExt cx="0" cy="0"/>
        </a:xfrm>
      </p:grpSpPr>
      <p:pic>
        <p:nvPicPr>
          <p:cNvPr id="99" name="Google Shape;99;p19"/>
          <p:cNvPicPr preferRelativeResize="0"/>
          <p:nvPr/>
        </p:nvPicPr>
        <p:blipFill rotWithShape="1">
          <a:blip r:embed="rId2">
            <a:alphaModFix/>
          </a:blip>
          <a:srcRect/>
          <a:stretch/>
        </p:blipFill>
        <p:spPr>
          <a:xfrm>
            <a:off x="595" y="0"/>
            <a:ext cx="9142807" cy="5142830"/>
          </a:xfrm>
          <a:prstGeom prst="rect">
            <a:avLst/>
          </a:prstGeom>
          <a:noFill/>
          <a:ln>
            <a:noFill/>
          </a:ln>
        </p:spPr>
      </p:pic>
      <p:sp>
        <p:nvSpPr>
          <p:cNvPr id="100" name="Google Shape;100;p19"/>
          <p:cNvSpPr/>
          <p:nvPr/>
        </p:nvSpPr>
        <p:spPr>
          <a:xfrm>
            <a:off x="0" y="211577"/>
            <a:ext cx="9144000" cy="2050200"/>
          </a:xfrm>
          <a:prstGeom prst="rect">
            <a:avLst/>
          </a:prstGeom>
          <a:solidFill>
            <a:schemeClr val="lt1">
              <a:alpha val="72940"/>
            </a:schemeClr>
          </a:solidFill>
          <a:ln>
            <a:noFill/>
          </a:ln>
        </p:spPr>
        <p:txBody>
          <a:bodyPr spcFirstLastPara="1" wrap="square" lIns="34275" tIns="17125" rIns="34275" bIns="17125" anchor="ctr" anchorCtr="0">
            <a:noAutofit/>
          </a:bodyPr>
          <a:lstStyle/>
          <a:p>
            <a:pPr marL="0" marR="0" lvl="0" indent="0" algn="ctr" rtl="0">
              <a:spcBef>
                <a:spcPts val="0"/>
              </a:spcBef>
              <a:spcAft>
                <a:spcPts val="0"/>
              </a:spcAft>
              <a:buNone/>
            </a:pPr>
            <a:endParaRPr sz="700" b="0" i="0" u="none" strike="noStrike" cap="none">
              <a:solidFill>
                <a:schemeClr val="lt1"/>
              </a:solidFill>
              <a:latin typeface="Arial"/>
              <a:ea typeface="Arial"/>
              <a:cs typeface="Arial"/>
              <a:sym typeface="Arial"/>
            </a:endParaRPr>
          </a:p>
        </p:txBody>
      </p:sp>
      <p:sp>
        <p:nvSpPr>
          <p:cNvPr id="101" name="Google Shape;101;p19"/>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lvl1pPr lvl="0" algn="l" rtl="0">
              <a:lnSpc>
                <a:spcPct val="90000"/>
              </a:lnSpc>
              <a:spcBef>
                <a:spcPts val="0"/>
              </a:spcBef>
              <a:spcAft>
                <a:spcPts val="0"/>
              </a:spcAft>
              <a:buClr>
                <a:schemeClr val="accent1"/>
              </a:buClr>
              <a:buSzPts val="7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02" name="Google Shape;102;p19"/>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103" name="Google Shape;103;p19"/>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a:lvl1pPr>
            <a:lvl2pPr lvl="1" algn="l" rtl="0">
              <a:spcBef>
                <a:spcPts val="0"/>
              </a:spcBef>
              <a:spcAft>
                <a:spcPts val="0"/>
              </a:spcAft>
              <a:buSzPts val="500"/>
              <a:buNone/>
              <a:defRPr/>
            </a:lvl2pPr>
            <a:lvl3pPr lvl="2" algn="l" rtl="0">
              <a:spcBef>
                <a:spcPts val="0"/>
              </a:spcBef>
              <a:spcAft>
                <a:spcPts val="0"/>
              </a:spcAft>
              <a:buSzPts val="500"/>
              <a:buNone/>
              <a:defRPr/>
            </a:lvl3pPr>
            <a:lvl4pPr lvl="3" algn="l" rtl="0">
              <a:spcBef>
                <a:spcPts val="0"/>
              </a:spcBef>
              <a:spcAft>
                <a:spcPts val="0"/>
              </a:spcAft>
              <a:buSzPts val="500"/>
              <a:buNone/>
              <a:defRPr/>
            </a:lvl4pPr>
            <a:lvl5pPr lvl="4" algn="l" rtl="0">
              <a:spcBef>
                <a:spcPts val="0"/>
              </a:spcBef>
              <a:spcAft>
                <a:spcPts val="0"/>
              </a:spcAft>
              <a:buSzPts val="500"/>
              <a:buNone/>
              <a:defRPr/>
            </a:lvl5pPr>
            <a:lvl6pPr lvl="5" algn="l" rtl="0">
              <a:spcBef>
                <a:spcPts val="0"/>
              </a:spcBef>
              <a:spcAft>
                <a:spcPts val="0"/>
              </a:spcAft>
              <a:buSzPts val="500"/>
              <a:buNone/>
              <a:defRPr/>
            </a:lvl6pPr>
            <a:lvl7pPr lvl="6" algn="l" rtl="0">
              <a:spcBef>
                <a:spcPts val="0"/>
              </a:spcBef>
              <a:spcAft>
                <a:spcPts val="0"/>
              </a:spcAft>
              <a:buSzPts val="500"/>
              <a:buNone/>
              <a:defRPr/>
            </a:lvl7pPr>
            <a:lvl8pPr lvl="7" algn="l" rtl="0">
              <a:spcBef>
                <a:spcPts val="0"/>
              </a:spcBef>
              <a:spcAft>
                <a:spcPts val="0"/>
              </a:spcAft>
              <a:buSzPts val="500"/>
              <a:buNone/>
              <a:defRPr/>
            </a:lvl8pPr>
            <a:lvl9pPr lvl="8" algn="l" rtl="0">
              <a:spcBef>
                <a:spcPts val="0"/>
              </a:spcBef>
              <a:spcAft>
                <a:spcPts val="0"/>
              </a:spcAft>
              <a:buSzPts val="500"/>
              <a:buNone/>
              <a:defRPr/>
            </a:lvl9pPr>
          </a:lstStyle>
          <a:p>
            <a:endParaRPr/>
          </a:p>
        </p:txBody>
      </p:sp>
      <p:sp>
        <p:nvSpPr>
          <p:cNvPr id="104" name="Google Shape;104;p19"/>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105" name="Google Shape;105;p19"/>
          <p:cNvPicPr preferRelativeResize="0"/>
          <p:nvPr/>
        </p:nvPicPr>
        <p:blipFill rotWithShape="1">
          <a:blip r:embed="rId3">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6"/>
        <p:cNvGrpSpPr/>
        <p:nvPr/>
      </p:nvGrpSpPr>
      <p:grpSpPr>
        <a:xfrm>
          <a:off x="0" y="0"/>
          <a:ext cx="0" cy="0"/>
          <a:chOff x="0" y="0"/>
          <a:chExt cx="0" cy="0"/>
        </a:xfrm>
      </p:grpSpPr>
      <p:sp>
        <p:nvSpPr>
          <p:cNvPr id="107" name="Google Shape;107;p20"/>
          <p:cNvSpPr txBox="1">
            <a:spLocks noGrp="1"/>
          </p:cNvSpPr>
          <p:nvPr>
            <p:ph type="title"/>
          </p:nvPr>
        </p:nvSpPr>
        <p:spPr>
          <a:xfrm>
            <a:off x="623888" y="1282304"/>
            <a:ext cx="7886700" cy="2139600"/>
          </a:xfrm>
          <a:prstGeom prst="rect">
            <a:avLst/>
          </a:prstGeom>
          <a:noFill/>
          <a:ln>
            <a:noFill/>
          </a:ln>
        </p:spPr>
        <p:txBody>
          <a:bodyPr spcFirstLastPara="1" wrap="square" lIns="34275" tIns="17125" rIns="34275" bIns="17125" anchor="b" anchorCtr="0">
            <a:noAutofit/>
          </a:bodyPr>
          <a:lstStyle>
            <a:lvl1pPr lvl="0" algn="l" rtl="0">
              <a:lnSpc>
                <a:spcPct val="90000"/>
              </a:lnSpc>
              <a:spcBef>
                <a:spcPts val="0"/>
              </a:spcBef>
              <a:spcAft>
                <a:spcPts val="0"/>
              </a:spcAft>
              <a:buClr>
                <a:schemeClr val="accent1"/>
              </a:buClr>
              <a:buSzPts val="4500"/>
              <a:buFont typeface="Arial"/>
              <a:buNone/>
              <a:defRPr sz="4500"/>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08" name="Google Shape;108;p20"/>
          <p:cNvSpPr txBox="1">
            <a:spLocks noGrp="1"/>
          </p:cNvSpPr>
          <p:nvPr>
            <p:ph type="body" idx="1"/>
          </p:nvPr>
        </p:nvSpPr>
        <p:spPr>
          <a:xfrm>
            <a:off x="623888" y="3442098"/>
            <a:ext cx="7886700" cy="1125000"/>
          </a:xfrm>
          <a:prstGeom prst="rect">
            <a:avLst/>
          </a:prstGeom>
          <a:noFill/>
          <a:ln>
            <a:noFill/>
          </a:ln>
        </p:spPr>
        <p:txBody>
          <a:bodyPr spcFirstLastPara="1" wrap="square" lIns="34275" tIns="17125" rIns="34275" bIns="17125" anchor="t" anchorCtr="0">
            <a:noAutofit/>
          </a:bodyPr>
          <a:lstStyle>
            <a:lvl1pPr marL="457200" lvl="0" indent="-228600" algn="l" rtl="0">
              <a:lnSpc>
                <a:spcPct val="90000"/>
              </a:lnSpc>
              <a:spcBef>
                <a:spcPts val="700"/>
              </a:spcBef>
              <a:spcAft>
                <a:spcPts val="0"/>
              </a:spcAft>
              <a:buClr>
                <a:srgbClr val="888888"/>
              </a:buClr>
              <a:buSzPts val="1800"/>
              <a:buNone/>
              <a:defRPr sz="1800">
                <a:solidFill>
                  <a:srgbClr val="888888"/>
                </a:solidFill>
              </a:defRPr>
            </a:lvl1pPr>
            <a:lvl2pPr marL="914400" lvl="1" indent="-228600" algn="l" rtl="0">
              <a:lnSpc>
                <a:spcPct val="90000"/>
              </a:lnSpc>
              <a:spcBef>
                <a:spcPts val="400"/>
              </a:spcBef>
              <a:spcAft>
                <a:spcPts val="0"/>
              </a:spcAft>
              <a:buClr>
                <a:srgbClr val="888888"/>
              </a:buClr>
              <a:buSzPts val="1500"/>
              <a:buNone/>
              <a:defRPr sz="1500">
                <a:solidFill>
                  <a:srgbClr val="888888"/>
                </a:solidFill>
              </a:defRPr>
            </a:lvl2pPr>
            <a:lvl3pPr marL="1371600" lvl="2" indent="-228600" algn="l" rtl="0">
              <a:lnSpc>
                <a:spcPct val="90000"/>
              </a:lnSpc>
              <a:spcBef>
                <a:spcPts val="400"/>
              </a:spcBef>
              <a:spcAft>
                <a:spcPts val="0"/>
              </a:spcAft>
              <a:buClr>
                <a:srgbClr val="888888"/>
              </a:buClr>
              <a:buSzPts val="1300"/>
              <a:buNone/>
              <a:defRPr sz="1300">
                <a:solidFill>
                  <a:srgbClr val="888888"/>
                </a:solidFill>
              </a:defRPr>
            </a:lvl3pPr>
            <a:lvl4pPr marL="1828800" lvl="3" indent="-228600" algn="l" rtl="0">
              <a:lnSpc>
                <a:spcPct val="90000"/>
              </a:lnSpc>
              <a:spcBef>
                <a:spcPts val="400"/>
              </a:spcBef>
              <a:spcAft>
                <a:spcPts val="0"/>
              </a:spcAft>
              <a:buClr>
                <a:srgbClr val="888888"/>
              </a:buClr>
              <a:buSzPts val="1200"/>
              <a:buNone/>
              <a:defRPr sz="1200">
                <a:solidFill>
                  <a:srgbClr val="888888"/>
                </a:solidFill>
              </a:defRPr>
            </a:lvl4pPr>
            <a:lvl5pPr marL="2286000" lvl="4" indent="-228600" algn="l" rtl="0">
              <a:lnSpc>
                <a:spcPct val="90000"/>
              </a:lnSpc>
              <a:spcBef>
                <a:spcPts val="400"/>
              </a:spcBef>
              <a:spcAft>
                <a:spcPts val="0"/>
              </a:spcAft>
              <a:buClr>
                <a:srgbClr val="888888"/>
              </a:buClr>
              <a:buSzPts val="1200"/>
              <a:buNone/>
              <a:defRPr sz="1200">
                <a:solidFill>
                  <a:srgbClr val="888888"/>
                </a:solidFill>
              </a:defRPr>
            </a:lvl5pPr>
            <a:lvl6pPr marL="2743200" lvl="5" indent="-228600" algn="l" rtl="0">
              <a:lnSpc>
                <a:spcPct val="90000"/>
              </a:lnSpc>
              <a:spcBef>
                <a:spcPts val="400"/>
              </a:spcBef>
              <a:spcAft>
                <a:spcPts val="0"/>
              </a:spcAft>
              <a:buClr>
                <a:srgbClr val="888888"/>
              </a:buClr>
              <a:buSzPts val="1200"/>
              <a:buNone/>
              <a:defRPr sz="1200">
                <a:solidFill>
                  <a:srgbClr val="888888"/>
                </a:solidFill>
              </a:defRPr>
            </a:lvl6pPr>
            <a:lvl7pPr marL="3200400" lvl="6" indent="-228600" algn="l" rtl="0">
              <a:lnSpc>
                <a:spcPct val="90000"/>
              </a:lnSpc>
              <a:spcBef>
                <a:spcPts val="400"/>
              </a:spcBef>
              <a:spcAft>
                <a:spcPts val="0"/>
              </a:spcAft>
              <a:buClr>
                <a:srgbClr val="888888"/>
              </a:buClr>
              <a:buSzPts val="1200"/>
              <a:buNone/>
              <a:defRPr sz="1200">
                <a:solidFill>
                  <a:srgbClr val="888888"/>
                </a:solidFill>
              </a:defRPr>
            </a:lvl7pPr>
            <a:lvl8pPr marL="3657600" lvl="7" indent="-228600" algn="l" rtl="0">
              <a:lnSpc>
                <a:spcPct val="90000"/>
              </a:lnSpc>
              <a:spcBef>
                <a:spcPts val="400"/>
              </a:spcBef>
              <a:spcAft>
                <a:spcPts val="0"/>
              </a:spcAft>
              <a:buClr>
                <a:srgbClr val="888888"/>
              </a:buClr>
              <a:buSzPts val="1200"/>
              <a:buNone/>
              <a:defRPr sz="1200">
                <a:solidFill>
                  <a:srgbClr val="888888"/>
                </a:solidFill>
              </a:defRPr>
            </a:lvl8pPr>
            <a:lvl9pPr marL="4114800" lvl="8" indent="-228600" algn="l" rtl="0">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109" name="Google Shape;109;p20"/>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a:lvl1pPr>
            <a:lvl2pPr lvl="1" algn="l" rtl="0">
              <a:spcBef>
                <a:spcPts val="0"/>
              </a:spcBef>
              <a:spcAft>
                <a:spcPts val="0"/>
              </a:spcAft>
              <a:buSzPts val="500"/>
              <a:buNone/>
              <a:defRPr/>
            </a:lvl2pPr>
            <a:lvl3pPr lvl="2" algn="l" rtl="0">
              <a:spcBef>
                <a:spcPts val="0"/>
              </a:spcBef>
              <a:spcAft>
                <a:spcPts val="0"/>
              </a:spcAft>
              <a:buSzPts val="500"/>
              <a:buNone/>
              <a:defRPr/>
            </a:lvl3pPr>
            <a:lvl4pPr lvl="3" algn="l" rtl="0">
              <a:spcBef>
                <a:spcPts val="0"/>
              </a:spcBef>
              <a:spcAft>
                <a:spcPts val="0"/>
              </a:spcAft>
              <a:buSzPts val="500"/>
              <a:buNone/>
              <a:defRPr/>
            </a:lvl4pPr>
            <a:lvl5pPr lvl="4" algn="l" rtl="0">
              <a:spcBef>
                <a:spcPts val="0"/>
              </a:spcBef>
              <a:spcAft>
                <a:spcPts val="0"/>
              </a:spcAft>
              <a:buSzPts val="500"/>
              <a:buNone/>
              <a:defRPr/>
            </a:lvl5pPr>
            <a:lvl6pPr lvl="5" algn="l" rtl="0">
              <a:spcBef>
                <a:spcPts val="0"/>
              </a:spcBef>
              <a:spcAft>
                <a:spcPts val="0"/>
              </a:spcAft>
              <a:buSzPts val="500"/>
              <a:buNone/>
              <a:defRPr/>
            </a:lvl6pPr>
            <a:lvl7pPr lvl="6" algn="l" rtl="0">
              <a:spcBef>
                <a:spcPts val="0"/>
              </a:spcBef>
              <a:spcAft>
                <a:spcPts val="0"/>
              </a:spcAft>
              <a:buSzPts val="500"/>
              <a:buNone/>
              <a:defRPr/>
            </a:lvl7pPr>
            <a:lvl8pPr lvl="7" algn="l" rtl="0">
              <a:spcBef>
                <a:spcPts val="0"/>
              </a:spcBef>
              <a:spcAft>
                <a:spcPts val="0"/>
              </a:spcAft>
              <a:buSzPts val="500"/>
              <a:buNone/>
              <a:defRPr/>
            </a:lvl8pPr>
            <a:lvl9pPr lvl="8" algn="l" rtl="0">
              <a:spcBef>
                <a:spcPts val="0"/>
              </a:spcBef>
              <a:spcAft>
                <a:spcPts val="0"/>
              </a:spcAft>
              <a:buSzPts val="500"/>
              <a:buNone/>
              <a:defRPr/>
            </a:lvl9pPr>
          </a:lstStyle>
          <a:p>
            <a:endParaRPr/>
          </a:p>
        </p:txBody>
      </p:sp>
      <p:sp>
        <p:nvSpPr>
          <p:cNvPr id="110" name="Google Shape;110;p20"/>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111" name="Google Shape;111;p20"/>
          <p:cNvPicPr preferRelativeResize="0"/>
          <p:nvPr/>
        </p:nvPicPr>
        <p:blipFill rotWithShape="1">
          <a:blip r:embed="rId2">
            <a:alphaModFix/>
          </a:blip>
          <a:srcRect/>
          <a:stretch/>
        </p:blipFill>
        <p:spPr>
          <a:xfrm>
            <a:off x="628650" y="313445"/>
            <a:ext cx="2305376" cy="733529"/>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_Section Header">
  <p:cSld name="1_Section Header">
    <p:spTree>
      <p:nvGrpSpPr>
        <p:cNvPr id="1" name="Shape 112"/>
        <p:cNvGrpSpPr/>
        <p:nvPr/>
      </p:nvGrpSpPr>
      <p:grpSpPr>
        <a:xfrm>
          <a:off x="0" y="0"/>
          <a:ext cx="0" cy="0"/>
          <a:chOff x="0" y="0"/>
          <a:chExt cx="0" cy="0"/>
        </a:xfrm>
      </p:grpSpPr>
      <p:pic>
        <p:nvPicPr>
          <p:cNvPr id="113" name="Google Shape;113;p21"/>
          <p:cNvPicPr preferRelativeResize="0"/>
          <p:nvPr/>
        </p:nvPicPr>
        <p:blipFill rotWithShape="1">
          <a:blip r:embed="rId2">
            <a:alphaModFix/>
          </a:blip>
          <a:srcRect/>
          <a:stretch/>
        </p:blipFill>
        <p:spPr>
          <a:xfrm>
            <a:off x="595" y="0"/>
            <a:ext cx="9142807" cy="5142830"/>
          </a:xfrm>
          <a:prstGeom prst="rect">
            <a:avLst/>
          </a:prstGeom>
          <a:noFill/>
          <a:ln>
            <a:noFill/>
          </a:ln>
        </p:spPr>
      </p:pic>
      <p:sp>
        <p:nvSpPr>
          <p:cNvPr id="114" name="Google Shape;114;p21"/>
          <p:cNvSpPr txBox="1">
            <a:spLocks noGrp="1"/>
          </p:cNvSpPr>
          <p:nvPr>
            <p:ph type="title"/>
          </p:nvPr>
        </p:nvSpPr>
        <p:spPr>
          <a:xfrm>
            <a:off x="623888" y="1282304"/>
            <a:ext cx="7886700" cy="2139600"/>
          </a:xfrm>
          <a:prstGeom prst="rect">
            <a:avLst/>
          </a:prstGeom>
          <a:noFill/>
          <a:ln>
            <a:noFill/>
          </a:ln>
        </p:spPr>
        <p:txBody>
          <a:bodyPr spcFirstLastPara="1" wrap="square" lIns="34275" tIns="17125" rIns="34275" bIns="17125" anchor="b" anchorCtr="0">
            <a:noAutofit/>
          </a:bodyPr>
          <a:lstStyle>
            <a:lvl1pPr lvl="0" algn="l" rtl="0">
              <a:lnSpc>
                <a:spcPct val="90000"/>
              </a:lnSpc>
              <a:spcBef>
                <a:spcPts val="0"/>
              </a:spcBef>
              <a:spcAft>
                <a:spcPts val="0"/>
              </a:spcAft>
              <a:buClr>
                <a:schemeClr val="accent1"/>
              </a:buClr>
              <a:buSzPts val="4500"/>
              <a:buFont typeface="Arial"/>
              <a:buNone/>
              <a:defRPr sz="4500"/>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15" name="Google Shape;115;p21"/>
          <p:cNvSpPr txBox="1">
            <a:spLocks noGrp="1"/>
          </p:cNvSpPr>
          <p:nvPr>
            <p:ph type="body" idx="1"/>
          </p:nvPr>
        </p:nvSpPr>
        <p:spPr>
          <a:xfrm>
            <a:off x="623888" y="3442098"/>
            <a:ext cx="7886700" cy="1125000"/>
          </a:xfrm>
          <a:prstGeom prst="rect">
            <a:avLst/>
          </a:prstGeom>
          <a:noFill/>
          <a:ln>
            <a:noFill/>
          </a:ln>
        </p:spPr>
        <p:txBody>
          <a:bodyPr spcFirstLastPara="1" wrap="square" lIns="34275" tIns="17125" rIns="34275" bIns="17125" anchor="t" anchorCtr="0">
            <a:noAutofit/>
          </a:bodyPr>
          <a:lstStyle>
            <a:lvl1pPr marL="457200" lvl="0" indent="-228600" algn="l" rtl="0">
              <a:lnSpc>
                <a:spcPct val="90000"/>
              </a:lnSpc>
              <a:spcBef>
                <a:spcPts val="700"/>
              </a:spcBef>
              <a:spcAft>
                <a:spcPts val="0"/>
              </a:spcAft>
              <a:buClr>
                <a:srgbClr val="888888"/>
              </a:buClr>
              <a:buSzPts val="1800"/>
              <a:buNone/>
              <a:defRPr sz="1800">
                <a:solidFill>
                  <a:srgbClr val="888888"/>
                </a:solidFill>
              </a:defRPr>
            </a:lvl1pPr>
            <a:lvl2pPr marL="914400" lvl="1" indent="-228600" algn="l" rtl="0">
              <a:lnSpc>
                <a:spcPct val="90000"/>
              </a:lnSpc>
              <a:spcBef>
                <a:spcPts val="400"/>
              </a:spcBef>
              <a:spcAft>
                <a:spcPts val="0"/>
              </a:spcAft>
              <a:buClr>
                <a:srgbClr val="888888"/>
              </a:buClr>
              <a:buSzPts val="1500"/>
              <a:buNone/>
              <a:defRPr sz="1500">
                <a:solidFill>
                  <a:srgbClr val="888888"/>
                </a:solidFill>
              </a:defRPr>
            </a:lvl2pPr>
            <a:lvl3pPr marL="1371600" lvl="2" indent="-228600" algn="l" rtl="0">
              <a:lnSpc>
                <a:spcPct val="90000"/>
              </a:lnSpc>
              <a:spcBef>
                <a:spcPts val="400"/>
              </a:spcBef>
              <a:spcAft>
                <a:spcPts val="0"/>
              </a:spcAft>
              <a:buClr>
                <a:srgbClr val="888888"/>
              </a:buClr>
              <a:buSzPts val="1300"/>
              <a:buNone/>
              <a:defRPr sz="1300">
                <a:solidFill>
                  <a:srgbClr val="888888"/>
                </a:solidFill>
              </a:defRPr>
            </a:lvl3pPr>
            <a:lvl4pPr marL="1828800" lvl="3" indent="-228600" algn="l" rtl="0">
              <a:lnSpc>
                <a:spcPct val="90000"/>
              </a:lnSpc>
              <a:spcBef>
                <a:spcPts val="400"/>
              </a:spcBef>
              <a:spcAft>
                <a:spcPts val="0"/>
              </a:spcAft>
              <a:buClr>
                <a:srgbClr val="888888"/>
              </a:buClr>
              <a:buSzPts val="1200"/>
              <a:buNone/>
              <a:defRPr sz="1200">
                <a:solidFill>
                  <a:srgbClr val="888888"/>
                </a:solidFill>
              </a:defRPr>
            </a:lvl4pPr>
            <a:lvl5pPr marL="2286000" lvl="4" indent="-228600" algn="l" rtl="0">
              <a:lnSpc>
                <a:spcPct val="90000"/>
              </a:lnSpc>
              <a:spcBef>
                <a:spcPts val="400"/>
              </a:spcBef>
              <a:spcAft>
                <a:spcPts val="0"/>
              </a:spcAft>
              <a:buClr>
                <a:srgbClr val="888888"/>
              </a:buClr>
              <a:buSzPts val="1200"/>
              <a:buNone/>
              <a:defRPr sz="1200">
                <a:solidFill>
                  <a:srgbClr val="888888"/>
                </a:solidFill>
              </a:defRPr>
            </a:lvl5pPr>
            <a:lvl6pPr marL="2743200" lvl="5" indent="-228600" algn="l" rtl="0">
              <a:lnSpc>
                <a:spcPct val="90000"/>
              </a:lnSpc>
              <a:spcBef>
                <a:spcPts val="400"/>
              </a:spcBef>
              <a:spcAft>
                <a:spcPts val="0"/>
              </a:spcAft>
              <a:buClr>
                <a:srgbClr val="888888"/>
              </a:buClr>
              <a:buSzPts val="1200"/>
              <a:buNone/>
              <a:defRPr sz="1200">
                <a:solidFill>
                  <a:srgbClr val="888888"/>
                </a:solidFill>
              </a:defRPr>
            </a:lvl6pPr>
            <a:lvl7pPr marL="3200400" lvl="6" indent="-228600" algn="l" rtl="0">
              <a:lnSpc>
                <a:spcPct val="90000"/>
              </a:lnSpc>
              <a:spcBef>
                <a:spcPts val="400"/>
              </a:spcBef>
              <a:spcAft>
                <a:spcPts val="0"/>
              </a:spcAft>
              <a:buClr>
                <a:srgbClr val="888888"/>
              </a:buClr>
              <a:buSzPts val="1200"/>
              <a:buNone/>
              <a:defRPr sz="1200">
                <a:solidFill>
                  <a:srgbClr val="888888"/>
                </a:solidFill>
              </a:defRPr>
            </a:lvl7pPr>
            <a:lvl8pPr marL="3657600" lvl="7" indent="-228600" algn="l" rtl="0">
              <a:lnSpc>
                <a:spcPct val="90000"/>
              </a:lnSpc>
              <a:spcBef>
                <a:spcPts val="400"/>
              </a:spcBef>
              <a:spcAft>
                <a:spcPts val="0"/>
              </a:spcAft>
              <a:buClr>
                <a:srgbClr val="888888"/>
              </a:buClr>
              <a:buSzPts val="1200"/>
              <a:buNone/>
              <a:defRPr sz="1200">
                <a:solidFill>
                  <a:srgbClr val="888888"/>
                </a:solidFill>
              </a:defRPr>
            </a:lvl8pPr>
            <a:lvl9pPr marL="4114800" lvl="8" indent="-228600" algn="l" rtl="0">
              <a:lnSpc>
                <a:spcPct val="90000"/>
              </a:lnSpc>
              <a:spcBef>
                <a:spcPts val="400"/>
              </a:spcBef>
              <a:spcAft>
                <a:spcPts val="0"/>
              </a:spcAft>
              <a:buClr>
                <a:srgbClr val="888888"/>
              </a:buClr>
              <a:buSzPts val="1200"/>
              <a:buNone/>
              <a:defRPr sz="1200">
                <a:solidFill>
                  <a:srgbClr val="888888"/>
                </a:solidFill>
              </a:defRPr>
            </a:lvl9pPr>
          </a:lstStyle>
          <a:p>
            <a:endParaRPr/>
          </a:p>
        </p:txBody>
      </p:sp>
      <p:sp>
        <p:nvSpPr>
          <p:cNvPr id="116" name="Google Shape;116;p21"/>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a:lvl1pPr>
            <a:lvl2pPr lvl="1" algn="l" rtl="0">
              <a:spcBef>
                <a:spcPts val="0"/>
              </a:spcBef>
              <a:spcAft>
                <a:spcPts val="0"/>
              </a:spcAft>
              <a:buSzPts val="500"/>
              <a:buNone/>
              <a:defRPr/>
            </a:lvl2pPr>
            <a:lvl3pPr lvl="2" algn="l" rtl="0">
              <a:spcBef>
                <a:spcPts val="0"/>
              </a:spcBef>
              <a:spcAft>
                <a:spcPts val="0"/>
              </a:spcAft>
              <a:buSzPts val="500"/>
              <a:buNone/>
              <a:defRPr/>
            </a:lvl3pPr>
            <a:lvl4pPr lvl="3" algn="l" rtl="0">
              <a:spcBef>
                <a:spcPts val="0"/>
              </a:spcBef>
              <a:spcAft>
                <a:spcPts val="0"/>
              </a:spcAft>
              <a:buSzPts val="500"/>
              <a:buNone/>
              <a:defRPr/>
            </a:lvl4pPr>
            <a:lvl5pPr lvl="4" algn="l" rtl="0">
              <a:spcBef>
                <a:spcPts val="0"/>
              </a:spcBef>
              <a:spcAft>
                <a:spcPts val="0"/>
              </a:spcAft>
              <a:buSzPts val="500"/>
              <a:buNone/>
              <a:defRPr/>
            </a:lvl5pPr>
            <a:lvl6pPr lvl="5" algn="l" rtl="0">
              <a:spcBef>
                <a:spcPts val="0"/>
              </a:spcBef>
              <a:spcAft>
                <a:spcPts val="0"/>
              </a:spcAft>
              <a:buSzPts val="500"/>
              <a:buNone/>
              <a:defRPr/>
            </a:lvl6pPr>
            <a:lvl7pPr lvl="6" algn="l" rtl="0">
              <a:spcBef>
                <a:spcPts val="0"/>
              </a:spcBef>
              <a:spcAft>
                <a:spcPts val="0"/>
              </a:spcAft>
              <a:buSzPts val="500"/>
              <a:buNone/>
              <a:defRPr/>
            </a:lvl7pPr>
            <a:lvl8pPr lvl="7" algn="l" rtl="0">
              <a:spcBef>
                <a:spcPts val="0"/>
              </a:spcBef>
              <a:spcAft>
                <a:spcPts val="0"/>
              </a:spcAft>
              <a:buSzPts val="500"/>
              <a:buNone/>
              <a:defRPr/>
            </a:lvl8pPr>
            <a:lvl9pPr lvl="8" algn="l" rtl="0">
              <a:spcBef>
                <a:spcPts val="0"/>
              </a:spcBef>
              <a:spcAft>
                <a:spcPts val="0"/>
              </a:spcAft>
              <a:buSzPts val="500"/>
              <a:buNone/>
              <a:defRPr/>
            </a:lvl9pPr>
          </a:lstStyle>
          <a:p>
            <a:endParaRPr/>
          </a:p>
        </p:txBody>
      </p:sp>
      <p:sp>
        <p:nvSpPr>
          <p:cNvPr id="117" name="Google Shape;117;p21"/>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118" name="Google Shape;118;p21"/>
          <p:cNvPicPr preferRelativeResize="0"/>
          <p:nvPr/>
        </p:nvPicPr>
        <p:blipFill rotWithShape="1">
          <a:blip r:embed="rId3">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19"/>
        <p:cNvGrpSpPr/>
        <p:nvPr/>
      </p:nvGrpSpPr>
      <p:grpSpPr>
        <a:xfrm>
          <a:off x="0" y="0"/>
          <a:ext cx="0" cy="0"/>
          <a:chOff x="0" y="0"/>
          <a:chExt cx="0" cy="0"/>
        </a:xfrm>
      </p:grpSpPr>
      <p:sp>
        <p:nvSpPr>
          <p:cNvPr id="120" name="Google Shape;120;p22"/>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lvl1pPr lvl="0" algn="l" rtl="0">
              <a:lnSpc>
                <a:spcPct val="90000"/>
              </a:lnSpc>
              <a:spcBef>
                <a:spcPts val="0"/>
              </a:spcBef>
              <a:spcAft>
                <a:spcPts val="0"/>
              </a:spcAft>
              <a:buClr>
                <a:schemeClr val="accent1"/>
              </a:buClr>
              <a:buSzPts val="7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21" name="Google Shape;121;p22"/>
          <p:cNvSpPr txBox="1">
            <a:spLocks noGrp="1"/>
          </p:cNvSpPr>
          <p:nvPr>
            <p:ph type="body" idx="1"/>
          </p:nvPr>
        </p:nvSpPr>
        <p:spPr>
          <a:xfrm>
            <a:off x="628650" y="1369219"/>
            <a:ext cx="3886200" cy="3263400"/>
          </a:xfrm>
          <a:prstGeom prst="rect">
            <a:avLst/>
          </a:prstGeom>
          <a:noFill/>
          <a:ln>
            <a:noFill/>
          </a:ln>
        </p:spPr>
        <p:txBody>
          <a:bodyPr spcFirstLastPara="1" wrap="square" lIns="34275" tIns="17125" rIns="34275" bIns="17125" anchor="t" anchorCtr="0">
            <a:no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122" name="Google Shape;122;p22"/>
          <p:cNvSpPr txBox="1">
            <a:spLocks noGrp="1"/>
          </p:cNvSpPr>
          <p:nvPr>
            <p:ph type="body" idx="2"/>
          </p:nvPr>
        </p:nvSpPr>
        <p:spPr>
          <a:xfrm>
            <a:off x="4629150" y="1369219"/>
            <a:ext cx="3886200" cy="3263400"/>
          </a:xfrm>
          <a:prstGeom prst="rect">
            <a:avLst/>
          </a:prstGeom>
          <a:noFill/>
          <a:ln>
            <a:noFill/>
          </a:ln>
        </p:spPr>
        <p:txBody>
          <a:bodyPr spcFirstLastPara="1" wrap="square" lIns="34275" tIns="17125" rIns="34275" bIns="17125" anchor="t" anchorCtr="0">
            <a:no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123" name="Google Shape;123;p22"/>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a:lvl1pPr>
            <a:lvl2pPr lvl="1" algn="l" rtl="0">
              <a:spcBef>
                <a:spcPts val="0"/>
              </a:spcBef>
              <a:spcAft>
                <a:spcPts val="0"/>
              </a:spcAft>
              <a:buSzPts val="500"/>
              <a:buNone/>
              <a:defRPr/>
            </a:lvl2pPr>
            <a:lvl3pPr lvl="2" algn="l" rtl="0">
              <a:spcBef>
                <a:spcPts val="0"/>
              </a:spcBef>
              <a:spcAft>
                <a:spcPts val="0"/>
              </a:spcAft>
              <a:buSzPts val="500"/>
              <a:buNone/>
              <a:defRPr/>
            </a:lvl3pPr>
            <a:lvl4pPr lvl="3" algn="l" rtl="0">
              <a:spcBef>
                <a:spcPts val="0"/>
              </a:spcBef>
              <a:spcAft>
                <a:spcPts val="0"/>
              </a:spcAft>
              <a:buSzPts val="500"/>
              <a:buNone/>
              <a:defRPr/>
            </a:lvl4pPr>
            <a:lvl5pPr lvl="4" algn="l" rtl="0">
              <a:spcBef>
                <a:spcPts val="0"/>
              </a:spcBef>
              <a:spcAft>
                <a:spcPts val="0"/>
              </a:spcAft>
              <a:buSzPts val="500"/>
              <a:buNone/>
              <a:defRPr/>
            </a:lvl5pPr>
            <a:lvl6pPr lvl="5" algn="l" rtl="0">
              <a:spcBef>
                <a:spcPts val="0"/>
              </a:spcBef>
              <a:spcAft>
                <a:spcPts val="0"/>
              </a:spcAft>
              <a:buSzPts val="500"/>
              <a:buNone/>
              <a:defRPr/>
            </a:lvl6pPr>
            <a:lvl7pPr lvl="6" algn="l" rtl="0">
              <a:spcBef>
                <a:spcPts val="0"/>
              </a:spcBef>
              <a:spcAft>
                <a:spcPts val="0"/>
              </a:spcAft>
              <a:buSzPts val="500"/>
              <a:buNone/>
              <a:defRPr/>
            </a:lvl7pPr>
            <a:lvl8pPr lvl="7" algn="l" rtl="0">
              <a:spcBef>
                <a:spcPts val="0"/>
              </a:spcBef>
              <a:spcAft>
                <a:spcPts val="0"/>
              </a:spcAft>
              <a:buSzPts val="500"/>
              <a:buNone/>
              <a:defRPr/>
            </a:lvl8pPr>
            <a:lvl9pPr lvl="8" algn="l" rtl="0">
              <a:spcBef>
                <a:spcPts val="0"/>
              </a:spcBef>
              <a:spcAft>
                <a:spcPts val="0"/>
              </a:spcAft>
              <a:buSzPts val="500"/>
              <a:buNone/>
              <a:defRPr/>
            </a:lvl9pPr>
          </a:lstStyle>
          <a:p>
            <a:endParaRPr/>
          </a:p>
        </p:txBody>
      </p:sp>
      <p:sp>
        <p:nvSpPr>
          <p:cNvPr id="124" name="Google Shape;124;p22"/>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125" name="Google Shape;125;p22"/>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26"/>
        <p:cNvGrpSpPr/>
        <p:nvPr/>
      </p:nvGrpSpPr>
      <p:grpSpPr>
        <a:xfrm>
          <a:off x="0" y="0"/>
          <a:ext cx="0" cy="0"/>
          <a:chOff x="0" y="0"/>
          <a:chExt cx="0" cy="0"/>
        </a:xfrm>
      </p:grpSpPr>
      <p:sp>
        <p:nvSpPr>
          <p:cNvPr id="127" name="Google Shape;127;p23"/>
          <p:cNvSpPr txBox="1">
            <a:spLocks noGrp="1"/>
          </p:cNvSpPr>
          <p:nvPr>
            <p:ph type="title"/>
          </p:nvPr>
        </p:nvSpPr>
        <p:spPr>
          <a:xfrm>
            <a:off x="629841" y="273844"/>
            <a:ext cx="7886700" cy="994200"/>
          </a:xfrm>
          <a:prstGeom prst="rect">
            <a:avLst/>
          </a:prstGeom>
          <a:noFill/>
          <a:ln>
            <a:noFill/>
          </a:ln>
        </p:spPr>
        <p:txBody>
          <a:bodyPr spcFirstLastPara="1" wrap="square" lIns="34275" tIns="17125" rIns="34275" bIns="17125" anchor="ctr" anchorCtr="0">
            <a:noAutofit/>
          </a:bodyPr>
          <a:lstStyle>
            <a:lvl1pPr lvl="0" algn="l" rtl="0">
              <a:lnSpc>
                <a:spcPct val="90000"/>
              </a:lnSpc>
              <a:spcBef>
                <a:spcPts val="0"/>
              </a:spcBef>
              <a:spcAft>
                <a:spcPts val="0"/>
              </a:spcAft>
              <a:buClr>
                <a:schemeClr val="accent1"/>
              </a:buClr>
              <a:buSzPts val="7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28" name="Google Shape;128;p23"/>
          <p:cNvSpPr txBox="1">
            <a:spLocks noGrp="1"/>
          </p:cNvSpPr>
          <p:nvPr>
            <p:ph type="body" idx="1"/>
          </p:nvPr>
        </p:nvSpPr>
        <p:spPr>
          <a:xfrm>
            <a:off x="629842" y="1260872"/>
            <a:ext cx="3868500" cy="618000"/>
          </a:xfrm>
          <a:prstGeom prst="rect">
            <a:avLst/>
          </a:prstGeom>
          <a:noFill/>
          <a:ln>
            <a:noFill/>
          </a:ln>
        </p:spPr>
        <p:txBody>
          <a:bodyPr spcFirstLastPara="1" wrap="square" lIns="34275" tIns="17125" rIns="34275" bIns="17125" anchor="b" anchorCtr="0">
            <a:noAutofit/>
          </a:bodyPr>
          <a:lstStyle>
            <a:lvl1pPr marL="457200" lvl="0" indent="-228600" algn="l" rtl="0">
              <a:lnSpc>
                <a:spcPct val="90000"/>
              </a:lnSpc>
              <a:spcBef>
                <a:spcPts val="7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300"/>
              <a:buNone/>
              <a:defRPr sz="13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129" name="Google Shape;129;p23"/>
          <p:cNvSpPr txBox="1">
            <a:spLocks noGrp="1"/>
          </p:cNvSpPr>
          <p:nvPr>
            <p:ph type="body" idx="2"/>
          </p:nvPr>
        </p:nvSpPr>
        <p:spPr>
          <a:xfrm>
            <a:off x="629842" y="1878806"/>
            <a:ext cx="3868500" cy="2763600"/>
          </a:xfrm>
          <a:prstGeom prst="rect">
            <a:avLst/>
          </a:prstGeom>
          <a:noFill/>
          <a:ln>
            <a:noFill/>
          </a:ln>
        </p:spPr>
        <p:txBody>
          <a:bodyPr spcFirstLastPara="1" wrap="square" lIns="34275" tIns="17125" rIns="34275" bIns="17125" anchor="t" anchorCtr="0">
            <a:no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130" name="Google Shape;130;p23"/>
          <p:cNvSpPr txBox="1">
            <a:spLocks noGrp="1"/>
          </p:cNvSpPr>
          <p:nvPr>
            <p:ph type="body" idx="3"/>
          </p:nvPr>
        </p:nvSpPr>
        <p:spPr>
          <a:xfrm>
            <a:off x="4629150" y="1260872"/>
            <a:ext cx="3887400" cy="618000"/>
          </a:xfrm>
          <a:prstGeom prst="rect">
            <a:avLst/>
          </a:prstGeom>
          <a:noFill/>
          <a:ln>
            <a:noFill/>
          </a:ln>
        </p:spPr>
        <p:txBody>
          <a:bodyPr spcFirstLastPara="1" wrap="square" lIns="34275" tIns="17125" rIns="34275" bIns="17125" anchor="b" anchorCtr="0">
            <a:noAutofit/>
          </a:bodyPr>
          <a:lstStyle>
            <a:lvl1pPr marL="457200" lvl="0" indent="-228600" algn="l" rtl="0">
              <a:lnSpc>
                <a:spcPct val="90000"/>
              </a:lnSpc>
              <a:spcBef>
                <a:spcPts val="700"/>
              </a:spcBef>
              <a:spcAft>
                <a:spcPts val="0"/>
              </a:spcAft>
              <a:buClr>
                <a:schemeClr val="dk1"/>
              </a:buClr>
              <a:buSzPts val="1800"/>
              <a:buNone/>
              <a:defRPr sz="1800" b="1"/>
            </a:lvl1pPr>
            <a:lvl2pPr marL="914400" lvl="1" indent="-228600" algn="l" rtl="0">
              <a:lnSpc>
                <a:spcPct val="90000"/>
              </a:lnSpc>
              <a:spcBef>
                <a:spcPts val="400"/>
              </a:spcBef>
              <a:spcAft>
                <a:spcPts val="0"/>
              </a:spcAft>
              <a:buClr>
                <a:schemeClr val="dk1"/>
              </a:buClr>
              <a:buSzPts val="1500"/>
              <a:buNone/>
              <a:defRPr sz="1500" b="1"/>
            </a:lvl2pPr>
            <a:lvl3pPr marL="1371600" lvl="2" indent="-228600" algn="l" rtl="0">
              <a:lnSpc>
                <a:spcPct val="90000"/>
              </a:lnSpc>
              <a:spcBef>
                <a:spcPts val="400"/>
              </a:spcBef>
              <a:spcAft>
                <a:spcPts val="0"/>
              </a:spcAft>
              <a:buClr>
                <a:schemeClr val="dk1"/>
              </a:buClr>
              <a:buSzPts val="1300"/>
              <a:buNone/>
              <a:defRPr sz="1300" b="1"/>
            </a:lvl3pPr>
            <a:lvl4pPr marL="1828800" lvl="3" indent="-228600" algn="l" rtl="0">
              <a:lnSpc>
                <a:spcPct val="90000"/>
              </a:lnSpc>
              <a:spcBef>
                <a:spcPts val="400"/>
              </a:spcBef>
              <a:spcAft>
                <a:spcPts val="0"/>
              </a:spcAft>
              <a:buClr>
                <a:schemeClr val="dk1"/>
              </a:buClr>
              <a:buSzPts val="1200"/>
              <a:buNone/>
              <a:defRPr sz="1200" b="1"/>
            </a:lvl4pPr>
            <a:lvl5pPr marL="2286000" lvl="4" indent="-228600" algn="l" rtl="0">
              <a:lnSpc>
                <a:spcPct val="90000"/>
              </a:lnSpc>
              <a:spcBef>
                <a:spcPts val="400"/>
              </a:spcBef>
              <a:spcAft>
                <a:spcPts val="0"/>
              </a:spcAft>
              <a:buClr>
                <a:schemeClr val="dk1"/>
              </a:buClr>
              <a:buSzPts val="1200"/>
              <a:buNone/>
              <a:defRPr sz="1200" b="1"/>
            </a:lvl5pPr>
            <a:lvl6pPr marL="2743200" lvl="5" indent="-228600" algn="l" rtl="0">
              <a:lnSpc>
                <a:spcPct val="90000"/>
              </a:lnSpc>
              <a:spcBef>
                <a:spcPts val="400"/>
              </a:spcBef>
              <a:spcAft>
                <a:spcPts val="0"/>
              </a:spcAft>
              <a:buClr>
                <a:schemeClr val="dk1"/>
              </a:buClr>
              <a:buSzPts val="1200"/>
              <a:buNone/>
              <a:defRPr sz="1200" b="1"/>
            </a:lvl6pPr>
            <a:lvl7pPr marL="3200400" lvl="6" indent="-228600" algn="l" rtl="0">
              <a:lnSpc>
                <a:spcPct val="90000"/>
              </a:lnSpc>
              <a:spcBef>
                <a:spcPts val="400"/>
              </a:spcBef>
              <a:spcAft>
                <a:spcPts val="0"/>
              </a:spcAft>
              <a:buClr>
                <a:schemeClr val="dk1"/>
              </a:buClr>
              <a:buSzPts val="1200"/>
              <a:buNone/>
              <a:defRPr sz="1200" b="1"/>
            </a:lvl7pPr>
            <a:lvl8pPr marL="3657600" lvl="7" indent="-228600" algn="l" rtl="0">
              <a:lnSpc>
                <a:spcPct val="90000"/>
              </a:lnSpc>
              <a:spcBef>
                <a:spcPts val="400"/>
              </a:spcBef>
              <a:spcAft>
                <a:spcPts val="0"/>
              </a:spcAft>
              <a:buClr>
                <a:schemeClr val="dk1"/>
              </a:buClr>
              <a:buSzPts val="1200"/>
              <a:buNone/>
              <a:defRPr sz="1200" b="1"/>
            </a:lvl8pPr>
            <a:lvl9pPr marL="4114800" lvl="8" indent="-228600" algn="l" rtl="0">
              <a:lnSpc>
                <a:spcPct val="90000"/>
              </a:lnSpc>
              <a:spcBef>
                <a:spcPts val="400"/>
              </a:spcBef>
              <a:spcAft>
                <a:spcPts val="0"/>
              </a:spcAft>
              <a:buClr>
                <a:schemeClr val="dk1"/>
              </a:buClr>
              <a:buSzPts val="1200"/>
              <a:buNone/>
              <a:defRPr sz="1200" b="1"/>
            </a:lvl9pPr>
          </a:lstStyle>
          <a:p>
            <a:endParaRPr/>
          </a:p>
        </p:txBody>
      </p:sp>
      <p:sp>
        <p:nvSpPr>
          <p:cNvPr id="131" name="Google Shape;131;p23"/>
          <p:cNvSpPr txBox="1">
            <a:spLocks noGrp="1"/>
          </p:cNvSpPr>
          <p:nvPr>
            <p:ph type="body" idx="4"/>
          </p:nvPr>
        </p:nvSpPr>
        <p:spPr>
          <a:xfrm>
            <a:off x="4629150" y="1878806"/>
            <a:ext cx="3887400" cy="2763600"/>
          </a:xfrm>
          <a:prstGeom prst="rect">
            <a:avLst/>
          </a:prstGeom>
          <a:noFill/>
          <a:ln>
            <a:noFill/>
          </a:ln>
        </p:spPr>
        <p:txBody>
          <a:bodyPr spcFirstLastPara="1" wrap="square" lIns="34275" tIns="17125" rIns="34275" bIns="17125" anchor="t" anchorCtr="0">
            <a:noAutofit/>
          </a:bodyPr>
          <a:lstStyle>
            <a:lvl1pPr marL="457200" lvl="0" indent="-273050" algn="l" rtl="0">
              <a:lnSpc>
                <a:spcPct val="90000"/>
              </a:lnSpc>
              <a:spcBef>
                <a:spcPts val="700"/>
              </a:spcBef>
              <a:spcAft>
                <a:spcPts val="0"/>
              </a:spcAft>
              <a:buClr>
                <a:schemeClr val="dk1"/>
              </a:buClr>
              <a:buSzPts val="700"/>
              <a:buChar char="•"/>
              <a:defRPr/>
            </a:lvl1pPr>
            <a:lvl2pPr marL="914400" lvl="1" indent="-273050" algn="l" rtl="0">
              <a:lnSpc>
                <a:spcPct val="90000"/>
              </a:lnSpc>
              <a:spcBef>
                <a:spcPts val="400"/>
              </a:spcBef>
              <a:spcAft>
                <a:spcPts val="0"/>
              </a:spcAft>
              <a:buClr>
                <a:schemeClr val="dk1"/>
              </a:buClr>
              <a:buSzPts val="700"/>
              <a:buChar char="•"/>
              <a:defRPr/>
            </a:lvl2pPr>
            <a:lvl3pPr marL="1371600" lvl="2" indent="-273050" algn="l" rtl="0">
              <a:lnSpc>
                <a:spcPct val="90000"/>
              </a:lnSpc>
              <a:spcBef>
                <a:spcPts val="400"/>
              </a:spcBef>
              <a:spcAft>
                <a:spcPts val="0"/>
              </a:spcAft>
              <a:buClr>
                <a:schemeClr val="dk1"/>
              </a:buClr>
              <a:buSzPts val="700"/>
              <a:buChar char="•"/>
              <a:defRPr/>
            </a:lvl3pPr>
            <a:lvl4pPr marL="1828800" lvl="3" indent="-273050" algn="l" rtl="0">
              <a:lnSpc>
                <a:spcPct val="90000"/>
              </a:lnSpc>
              <a:spcBef>
                <a:spcPts val="400"/>
              </a:spcBef>
              <a:spcAft>
                <a:spcPts val="0"/>
              </a:spcAft>
              <a:buClr>
                <a:schemeClr val="dk1"/>
              </a:buClr>
              <a:buSzPts val="700"/>
              <a:buChar char="•"/>
              <a:defRPr/>
            </a:lvl4pPr>
            <a:lvl5pPr marL="2286000" lvl="4" indent="-273050" algn="l" rtl="0">
              <a:lnSpc>
                <a:spcPct val="90000"/>
              </a:lnSpc>
              <a:spcBef>
                <a:spcPts val="400"/>
              </a:spcBef>
              <a:spcAft>
                <a:spcPts val="0"/>
              </a:spcAft>
              <a:buClr>
                <a:schemeClr val="dk1"/>
              </a:buClr>
              <a:buSzPts val="700"/>
              <a:buChar char="•"/>
              <a:defRPr/>
            </a:lvl5pPr>
            <a:lvl6pPr marL="2743200" lvl="5" indent="-273050" algn="l" rtl="0">
              <a:lnSpc>
                <a:spcPct val="90000"/>
              </a:lnSpc>
              <a:spcBef>
                <a:spcPts val="400"/>
              </a:spcBef>
              <a:spcAft>
                <a:spcPts val="0"/>
              </a:spcAft>
              <a:buClr>
                <a:schemeClr val="dk1"/>
              </a:buClr>
              <a:buSzPts val="700"/>
              <a:buChar char="•"/>
              <a:defRPr/>
            </a:lvl6pPr>
            <a:lvl7pPr marL="3200400" lvl="6" indent="-273050" algn="l" rtl="0">
              <a:lnSpc>
                <a:spcPct val="90000"/>
              </a:lnSpc>
              <a:spcBef>
                <a:spcPts val="400"/>
              </a:spcBef>
              <a:spcAft>
                <a:spcPts val="0"/>
              </a:spcAft>
              <a:buClr>
                <a:schemeClr val="dk1"/>
              </a:buClr>
              <a:buSzPts val="700"/>
              <a:buChar char="•"/>
              <a:defRPr/>
            </a:lvl7pPr>
            <a:lvl8pPr marL="3657600" lvl="7" indent="-273050" algn="l" rtl="0">
              <a:lnSpc>
                <a:spcPct val="90000"/>
              </a:lnSpc>
              <a:spcBef>
                <a:spcPts val="400"/>
              </a:spcBef>
              <a:spcAft>
                <a:spcPts val="0"/>
              </a:spcAft>
              <a:buClr>
                <a:schemeClr val="dk1"/>
              </a:buClr>
              <a:buSzPts val="700"/>
              <a:buChar char="•"/>
              <a:defRPr/>
            </a:lvl8pPr>
            <a:lvl9pPr marL="4114800" lvl="8" indent="-273050" algn="l" rtl="0">
              <a:lnSpc>
                <a:spcPct val="90000"/>
              </a:lnSpc>
              <a:spcBef>
                <a:spcPts val="400"/>
              </a:spcBef>
              <a:spcAft>
                <a:spcPts val="0"/>
              </a:spcAft>
              <a:buClr>
                <a:schemeClr val="dk1"/>
              </a:buClr>
              <a:buSzPts val="700"/>
              <a:buChar char="•"/>
              <a:defRPr/>
            </a:lvl9pPr>
          </a:lstStyle>
          <a:p>
            <a:endParaRPr/>
          </a:p>
        </p:txBody>
      </p:sp>
      <p:sp>
        <p:nvSpPr>
          <p:cNvPr id="132" name="Google Shape;132;p23"/>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a:lvl1pPr>
            <a:lvl2pPr lvl="1" algn="l" rtl="0">
              <a:spcBef>
                <a:spcPts val="0"/>
              </a:spcBef>
              <a:spcAft>
                <a:spcPts val="0"/>
              </a:spcAft>
              <a:buSzPts val="500"/>
              <a:buNone/>
              <a:defRPr/>
            </a:lvl2pPr>
            <a:lvl3pPr lvl="2" algn="l" rtl="0">
              <a:spcBef>
                <a:spcPts val="0"/>
              </a:spcBef>
              <a:spcAft>
                <a:spcPts val="0"/>
              </a:spcAft>
              <a:buSzPts val="500"/>
              <a:buNone/>
              <a:defRPr/>
            </a:lvl3pPr>
            <a:lvl4pPr lvl="3" algn="l" rtl="0">
              <a:spcBef>
                <a:spcPts val="0"/>
              </a:spcBef>
              <a:spcAft>
                <a:spcPts val="0"/>
              </a:spcAft>
              <a:buSzPts val="500"/>
              <a:buNone/>
              <a:defRPr/>
            </a:lvl4pPr>
            <a:lvl5pPr lvl="4" algn="l" rtl="0">
              <a:spcBef>
                <a:spcPts val="0"/>
              </a:spcBef>
              <a:spcAft>
                <a:spcPts val="0"/>
              </a:spcAft>
              <a:buSzPts val="500"/>
              <a:buNone/>
              <a:defRPr/>
            </a:lvl5pPr>
            <a:lvl6pPr lvl="5" algn="l" rtl="0">
              <a:spcBef>
                <a:spcPts val="0"/>
              </a:spcBef>
              <a:spcAft>
                <a:spcPts val="0"/>
              </a:spcAft>
              <a:buSzPts val="500"/>
              <a:buNone/>
              <a:defRPr/>
            </a:lvl6pPr>
            <a:lvl7pPr lvl="6" algn="l" rtl="0">
              <a:spcBef>
                <a:spcPts val="0"/>
              </a:spcBef>
              <a:spcAft>
                <a:spcPts val="0"/>
              </a:spcAft>
              <a:buSzPts val="500"/>
              <a:buNone/>
              <a:defRPr/>
            </a:lvl7pPr>
            <a:lvl8pPr lvl="7" algn="l" rtl="0">
              <a:spcBef>
                <a:spcPts val="0"/>
              </a:spcBef>
              <a:spcAft>
                <a:spcPts val="0"/>
              </a:spcAft>
              <a:buSzPts val="500"/>
              <a:buNone/>
              <a:defRPr/>
            </a:lvl8pPr>
            <a:lvl9pPr lvl="8" algn="l" rtl="0">
              <a:spcBef>
                <a:spcPts val="0"/>
              </a:spcBef>
              <a:spcAft>
                <a:spcPts val="0"/>
              </a:spcAft>
              <a:buSzPts val="500"/>
              <a:buNone/>
              <a:defRPr/>
            </a:lvl9pPr>
          </a:lstStyle>
          <a:p>
            <a:endParaRPr/>
          </a:p>
        </p:txBody>
      </p:sp>
      <p:sp>
        <p:nvSpPr>
          <p:cNvPr id="133" name="Google Shape;133;p23"/>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134" name="Google Shape;134;p23"/>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35"/>
        <p:cNvGrpSpPr/>
        <p:nvPr/>
      </p:nvGrpSpPr>
      <p:grpSpPr>
        <a:xfrm>
          <a:off x="0" y="0"/>
          <a:ext cx="0" cy="0"/>
          <a:chOff x="0" y="0"/>
          <a:chExt cx="0" cy="0"/>
        </a:xfrm>
      </p:grpSpPr>
      <p:sp>
        <p:nvSpPr>
          <p:cNvPr id="136" name="Google Shape;136;p24"/>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lvl1pPr lvl="0" algn="l" rtl="0">
              <a:lnSpc>
                <a:spcPct val="90000"/>
              </a:lnSpc>
              <a:spcBef>
                <a:spcPts val="0"/>
              </a:spcBef>
              <a:spcAft>
                <a:spcPts val="0"/>
              </a:spcAft>
              <a:buClr>
                <a:schemeClr val="accent1"/>
              </a:buClr>
              <a:buSzPts val="7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37" name="Google Shape;137;p24"/>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a:lvl1pPr>
            <a:lvl2pPr lvl="1" algn="l" rtl="0">
              <a:spcBef>
                <a:spcPts val="0"/>
              </a:spcBef>
              <a:spcAft>
                <a:spcPts val="0"/>
              </a:spcAft>
              <a:buSzPts val="500"/>
              <a:buNone/>
              <a:defRPr/>
            </a:lvl2pPr>
            <a:lvl3pPr lvl="2" algn="l" rtl="0">
              <a:spcBef>
                <a:spcPts val="0"/>
              </a:spcBef>
              <a:spcAft>
                <a:spcPts val="0"/>
              </a:spcAft>
              <a:buSzPts val="500"/>
              <a:buNone/>
              <a:defRPr/>
            </a:lvl3pPr>
            <a:lvl4pPr lvl="3" algn="l" rtl="0">
              <a:spcBef>
                <a:spcPts val="0"/>
              </a:spcBef>
              <a:spcAft>
                <a:spcPts val="0"/>
              </a:spcAft>
              <a:buSzPts val="500"/>
              <a:buNone/>
              <a:defRPr/>
            </a:lvl4pPr>
            <a:lvl5pPr lvl="4" algn="l" rtl="0">
              <a:spcBef>
                <a:spcPts val="0"/>
              </a:spcBef>
              <a:spcAft>
                <a:spcPts val="0"/>
              </a:spcAft>
              <a:buSzPts val="500"/>
              <a:buNone/>
              <a:defRPr/>
            </a:lvl5pPr>
            <a:lvl6pPr lvl="5" algn="l" rtl="0">
              <a:spcBef>
                <a:spcPts val="0"/>
              </a:spcBef>
              <a:spcAft>
                <a:spcPts val="0"/>
              </a:spcAft>
              <a:buSzPts val="500"/>
              <a:buNone/>
              <a:defRPr/>
            </a:lvl6pPr>
            <a:lvl7pPr lvl="6" algn="l" rtl="0">
              <a:spcBef>
                <a:spcPts val="0"/>
              </a:spcBef>
              <a:spcAft>
                <a:spcPts val="0"/>
              </a:spcAft>
              <a:buSzPts val="500"/>
              <a:buNone/>
              <a:defRPr/>
            </a:lvl7pPr>
            <a:lvl8pPr lvl="7" algn="l" rtl="0">
              <a:spcBef>
                <a:spcPts val="0"/>
              </a:spcBef>
              <a:spcAft>
                <a:spcPts val="0"/>
              </a:spcAft>
              <a:buSzPts val="500"/>
              <a:buNone/>
              <a:defRPr/>
            </a:lvl8pPr>
            <a:lvl9pPr lvl="8" algn="l" rtl="0">
              <a:spcBef>
                <a:spcPts val="0"/>
              </a:spcBef>
              <a:spcAft>
                <a:spcPts val="0"/>
              </a:spcAft>
              <a:buSzPts val="500"/>
              <a:buNone/>
              <a:defRPr/>
            </a:lvl9pPr>
          </a:lstStyle>
          <a:p>
            <a:endParaRPr/>
          </a:p>
        </p:txBody>
      </p:sp>
      <p:sp>
        <p:nvSpPr>
          <p:cNvPr id="138" name="Google Shape;138;p24"/>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139" name="Google Shape;139;p24"/>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0"/>
        <p:cNvGrpSpPr/>
        <p:nvPr/>
      </p:nvGrpSpPr>
      <p:grpSpPr>
        <a:xfrm>
          <a:off x="0" y="0"/>
          <a:ext cx="0" cy="0"/>
          <a:chOff x="0" y="0"/>
          <a:chExt cx="0" cy="0"/>
        </a:xfrm>
      </p:grpSpPr>
      <p:sp>
        <p:nvSpPr>
          <p:cNvPr id="141" name="Google Shape;141;p25"/>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lvl="0" algn="ctr" rtl="0">
              <a:spcBef>
                <a:spcPts val="0"/>
              </a:spcBef>
              <a:spcAft>
                <a:spcPts val="0"/>
              </a:spcAft>
              <a:buSzPts val="500"/>
              <a:buNone/>
              <a:defRPr/>
            </a:lvl1pPr>
            <a:lvl2pPr lvl="1" algn="l" rtl="0">
              <a:spcBef>
                <a:spcPts val="0"/>
              </a:spcBef>
              <a:spcAft>
                <a:spcPts val="0"/>
              </a:spcAft>
              <a:buSzPts val="500"/>
              <a:buNone/>
              <a:defRPr/>
            </a:lvl2pPr>
            <a:lvl3pPr lvl="2" algn="l" rtl="0">
              <a:spcBef>
                <a:spcPts val="0"/>
              </a:spcBef>
              <a:spcAft>
                <a:spcPts val="0"/>
              </a:spcAft>
              <a:buSzPts val="500"/>
              <a:buNone/>
              <a:defRPr/>
            </a:lvl3pPr>
            <a:lvl4pPr lvl="3" algn="l" rtl="0">
              <a:spcBef>
                <a:spcPts val="0"/>
              </a:spcBef>
              <a:spcAft>
                <a:spcPts val="0"/>
              </a:spcAft>
              <a:buSzPts val="500"/>
              <a:buNone/>
              <a:defRPr/>
            </a:lvl4pPr>
            <a:lvl5pPr lvl="4" algn="l" rtl="0">
              <a:spcBef>
                <a:spcPts val="0"/>
              </a:spcBef>
              <a:spcAft>
                <a:spcPts val="0"/>
              </a:spcAft>
              <a:buSzPts val="500"/>
              <a:buNone/>
              <a:defRPr/>
            </a:lvl5pPr>
            <a:lvl6pPr lvl="5" algn="l" rtl="0">
              <a:spcBef>
                <a:spcPts val="0"/>
              </a:spcBef>
              <a:spcAft>
                <a:spcPts val="0"/>
              </a:spcAft>
              <a:buSzPts val="500"/>
              <a:buNone/>
              <a:defRPr/>
            </a:lvl6pPr>
            <a:lvl7pPr lvl="6" algn="l" rtl="0">
              <a:spcBef>
                <a:spcPts val="0"/>
              </a:spcBef>
              <a:spcAft>
                <a:spcPts val="0"/>
              </a:spcAft>
              <a:buSzPts val="500"/>
              <a:buNone/>
              <a:defRPr/>
            </a:lvl7pPr>
            <a:lvl8pPr lvl="7" algn="l" rtl="0">
              <a:spcBef>
                <a:spcPts val="0"/>
              </a:spcBef>
              <a:spcAft>
                <a:spcPts val="0"/>
              </a:spcAft>
              <a:buSzPts val="500"/>
              <a:buNone/>
              <a:defRPr/>
            </a:lvl8pPr>
            <a:lvl9pPr lvl="8" algn="l" rtl="0">
              <a:spcBef>
                <a:spcPts val="0"/>
              </a:spcBef>
              <a:spcAft>
                <a:spcPts val="0"/>
              </a:spcAft>
              <a:buSzPts val="500"/>
              <a:buNone/>
              <a:defRPr/>
            </a:lvl9pPr>
          </a:lstStyle>
          <a:p>
            <a:endParaRPr/>
          </a:p>
        </p:txBody>
      </p:sp>
      <p:sp>
        <p:nvSpPr>
          <p:cNvPr id="142" name="Google Shape;142;p25"/>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GB"/>
              <a:t>‹#›</a:t>
            </a:fld>
            <a:endParaRPr/>
          </a:p>
        </p:txBody>
      </p:sp>
      <p:pic>
        <p:nvPicPr>
          <p:cNvPr id="143" name="Google Shape;143;p25"/>
          <p:cNvPicPr preferRelativeResize="0"/>
          <p:nvPr/>
        </p:nvPicPr>
        <p:blipFill rotWithShape="1">
          <a:blip r:embed="rId2">
            <a:alphaModFix/>
          </a:blip>
          <a:srcRect/>
          <a:stretch/>
        </p:blipFill>
        <p:spPr>
          <a:xfrm>
            <a:off x="628650" y="4733410"/>
            <a:ext cx="1073301" cy="341505"/>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No  logo empty">
  <p:cSld name="BLANK_1">
    <p:spTree>
      <p:nvGrpSpPr>
        <p:cNvPr id="1" name="Shape 144"/>
        <p:cNvGrpSpPr/>
        <p:nvPr/>
      </p:nvGrpSpPr>
      <p:grpSpPr>
        <a:xfrm>
          <a:off x="0" y="0"/>
          <a:ext cx="0" cy="0"/>
          <a:chOff x="0" y="0"/>
          <a:chExt cx="0" cy="0"/>
        </a:xfrm>
      </p:grpSpPr>
      <p:sp>
        <p:nvSpPr>
          <p:cNvPr id="145" name="Google Shape;145;p26"/>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lvl1pPr lvl="0" algn="l" rtl="0">
              <a:lnSpc>
                <a:spcPct val="90000"/>
              </a:lnSpc>
              <a:spcBef>
                <a:spcPts val="0"/>
              </a:spcBef>
              <a:spcAft>
                <a:spcPts val="0"/>
              </a:spcAft>
              <a:buClr>
                <a:schemeClr val="accent1"/>
              </a:buClr>
              <a:buSzPts val="7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6"/>
        <p:cNvGrpSpPr/>
        <p:nvPr/>
      </p:nvGrpSpPr>
      <p:grpSpPr>
        <a:xfrm>
          <a:off x="0" y="0"/>
          <a:ext cx="0" cy="0"/>
          <a:chOff x="0" y="0"/>
          <a:chExt cx="0" cy="0"/>
        </a:xfrm>
      </p:grpSpPr>
      <p:sp>
        <p:nvSpPr>
          <p:cNvPr id="147" name="Google Shape;147;p27"/>
          <p:cNvSpPr txBox="1">
            <a:spLocks noGrp="1"/>
          </p:cNvSpPr>
          <p:nvPr>
            <p:ph type="title"/>
          </p:nvPr>
        </p:nvSpPr>
        <p:spPr>
          <a:xfrm>
            <a:off x="311700" y="445025"/>
            <a:ext cx="8520600" cy="572700"/>
          </a:xfrm>
          <a:prstGeom prst="rect">
            <a:avLst/>
          </a:prstGeom>
        </p:spPr>
        <p:txBody>
          <a:bodyPr spcFirstLastPara="1" wrap="square" lIns="34275" tIns="17125" rIns="34275" bIns="17125" anchor="ctr" anchorCtr="0">
            <a:noAutofit/>
          </a:bodyPr>
          <a:lstStyle>
            <a:lvl1pPr lvl="0" rtl="0">
              <a:spcBef>
                <a:spcPts val="0"/>
              </a:spcBef>
              <a:spcAft>
                <a:spcPts val="0"/>
              </a:spcAft>
              <a:buSzPts val="3300"/>
              <a:buNone/>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48" name="Google Shape;148;p27"/>
          <p:cNvSpPr txBox="1">
            <a:spLocks noGrp="1"/>
          </p:cNvSpPr>
          <p:nvPr>
            <p:ph type="body" idx="1"/>
          </p:nvPr>
        </p:nvSpPr>
        <p:spPr>
          <a:xfrm>
            <a:off x="311700" y="1152475"/>
            <a:ext cx="8520600" cy="3416400"/>
          </a:xfrm>
          <a:prstGeom prst="rect">
            <a:avLst/>
          </a:prstGeom>
        </p:spPr>
        <p:txBody>
          <a:bodyPr spcFirstLastPara="1" wrap="square" lIns="34275" tIns="17125" rIns="34275" bIns="17125" anchor="t" anchorCtr="0">
            <a:noAutofit/>
          </a:bodyPr>
          <a:lstStyle>
            <a:lvl1pPr marL="457200" lvl="0" indent="-361950" rtl="0">
              <a:spcBef>
                <a:spcPts val="700"/>
              </a:spcBef>
              <a:spcAft>
                <a:spcPts val="0"/>
              </a:spcAft>
              <a:buSzPts val="2100"/>
              <a:buChar char="•"/>
              <a:defRPr/>
            </a:lvl1pPr>
            <a:lvl2pPr marL="914400" lvl="1" indent="-342900" rtl="0">
              <a:spcBef>
                <a:spcPts val="400"/>
              </a:spcBef>
              <a:spcAft>
                <a:spcPts val="0"/>
              </a:spcAft>
              <a:buSzPts val="1800"/>
              <a:buChar char="•"/>
              <a:defRPr/>
            </a:lvl2pPr>
            <a:lvl3pPr marL="1371600" lvl="2" indent="-323850" rtl="0">
              <a:spcBef>
                <a:spcPts val="400"/>
              </a:spcBef>
              <a:spcAft>
                <a:spcPts val="0"/>
              </a:spcAft>
              <a:buSzPts val="1500"/>
              <a:buChar char="•"/>
              <a:defRPr/>
            </a:lvl3pPr>
            <a:lvl4pPr marL="1828800" lvl="3" indent="-311150" rtl="0">
              <a:spcBef>
                <a:spcPts val="400"/>
              </a:spcBef>
              <a:spcAft>
                <a:spcPts val="0"/>
              </a:spcAft>
              <a:buSzPts val="1300"/>
              <a:buChar char="•"/>
              <a:defRPr/>
            </a:lvl4pPr>
            <a:lvl5pPr marL="2286000" lvl="4" indent="-311150" rtl="0">
              <a:spcBef>
                <a:spcPts val="400"/>
              </a:spcBef>
              <a:spcAft>
                <a:spcPts val="0"/>
              </a:spcAft>
              <a:buSzPts val="1300"/>
              <a:buChar char="•"/>
              <a:defRPr/>
            </a:lvl5pPr>
            <a:lvl6pPr marL="2743200" lvl="5" indent="-311150" rtl="0">
              <a:spcBef>
                <a:spcPts val="400"/>
              </a:spcBef>
              <a:spcAft>
                <a:spcPts val="0"/>
              </a:spcAft>
              <a:buSzPts val="1300"/>
              <a:buChar char="•"/>
              <a:defRPr/>
            </a:lvl6pPr>
            <a:lvl7pPr marL="3200400" lvl="6" indent="-311150" rtl="0">
              <a:spcBef>
                <a:spcPts val="400"/>
              </a:spcBef>
              <a:spcAft>
                <a:spcPts val="0"/>
              </a:spcAft>
              <a:buSzPts val="1300"/>
              <a:buChar char="•"/>
              <a:defRPr/>
            </a:lvl7pPr>
            <a:lvl8pPr marL="3657600" lvl="7" indent="-311150" rtl="0">
              <a:spcBef>
                <a:spcPts val="400"/>
              </a:spcBef>
              <a:spcAft>
                <a:spcPts val="0"/>
              </a:spcAft>
              <a:buSzPts val="1300"/>
              <a:buChar char="•"/>
              <a:defRPr/>
            </a:lvl8pPr>
            <a:lvl9pPr marL="4114800" lvl="8" indent="-311150" rtl="0">
              <a:spcBef>
                <a:spcPts val="400"/>
              </a:spcBef>
              <a:spcAft>
                <a:spcPts val="0"/>
              </a:spcAft>
              <a:buSzPts val="1300"/>
              <a:buChar char="•"/>
              <a:defRPr/>
            </a:lvl9pPr>
          </a:lstStyle>
          <a:p>
            <a:endParaRPr/>
          </a:p>
        </p:txBody>
      </p:sp>
      <p:sp>
        <p:nvSpPr>
          <p:cNvPr id="149" name="Google Shape;149;p27"/>
          <p:cNvSpPr txBox="1">
            <a:spLocks noGrp="1"/>
          </p:cNvSpPr>
          <p:nvPr>
            <p:ph type="sldNum" idx="12"/>
          </p:nvPr>
        </p:nvSpPr>
        <p:spPr>
          <a:xfrm>
            <a:off x="8472458" y="4663217"/>
            <a:ext cx="548700" cy="393600"/>
          </a:xfrm>
          <a:prstGeom prst="rect">
            <a:avLst/>
          </a:prstGeom>
        </p:spPr>
        <p:txBody>
          <a:bodyPr spcFirstLastPara="1" wrap="square" lIns="34275" tIns="17125" rIns="34275" bIns="171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theme" Target="../theme/theme2.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lvl1pPr marR="0" lvl="0" algn="l" rtl="0">
              <a:lnSpc>
                <a:spcPct val="90000"/>
              </a:lnSpc>
              <a:spcBef>
                <a:spcPts val="0"/>
              </a:spcBef>
              <a:spcAft>
                <a:spcPts val="0"/>
              </a:spcAft>
              <a:buClr>
                <a:schemeClr val="accent1"/>
              </a:buClr>
              <a:buSzPts val="3300"/>
              <a:buFont typeface="Arial"/>
              <a:buNone/>
              <a:defRPr sz="3300" b="1" i="0" u="none" strike="noStrike" cap="none">
                <a:solidFill>
                  <a:schemeClr val="accent1"/>
                </a:solidFill>
                <a:latin typeface="Arial"/>
                <a:ea typeface="Arial"/>
                <a:cs typeface="Arial"/>
                <a:sym typeface="Arial"/>
              </a:defRPr>
            </a:lvl1pPr>
            <a:lvl2pPr lvl="1" rtl="0">
              <a:spcBef>
                <a:spcPts val="0"/>
              </a:spcBef>
              <a:spcAft>
                <a:spcPts val="0"/>
              </a:spcAft>
              <a:buSzPts val="500"/>
              <a:buNone/>
              <a:defRPr sz="700"/>
            </a:lvl2pPr>
            <a:lvl3pPr lvl="2" rtl="0">
              <a:spcBef>
                <a:spcPts val="0"/>
              </a:spcBef>
              <a:spcAft>
                <a:spcPts val="0"/>
              </a:spcAft>
              <a:buSzPts val="500"/>
              <a:buNone/>
              <a:defRPr sz="700"/>
            </a:lvl3pPr>
            <a:lvl4pPr lvl="3" rtl="0">
              <a:spcBef>
                <a:spcPts val="0"/>
              </a:spcBef>
              <a:spcAft>
                <a:spcPts val="0"/>
              </a:spcAft>
              <a:buSzPts val="500"/>
              <a:buNone/>
              <a:defRPr sz="700"/>
            </a:lvl4pPr>
            <a:lvl5pPr lvl="4" rtl="0">
              <a:spcBef>
                <a:spcPts val="0"/>
              </a:spcBef>
              <a:spcAft>
                <a:spcPts val="0"/>
              </a:spcAft>
              <a:buSzPts val="500"/>
              <a:buNone/>
              <a:defRPr sz="700"/>
            </a:lvl5pPr>
            <a:lvl6pPr lvl="5" rtl="0">
              <a:spcBef>
                <a:spcPts val="0"/>
              </a:spcBef>
              <a:spcAft>
                <a:spcPts val="0"/>
              </a:spcAft>
              <a:buSzPts val="500"/>
              <a:buNone/>
              <a:defRPr sz="700"/>
            </a:lvl6pPr>
            <a:lvl7pPr lvl="6" rtl="0">
              <a:spcBef>
                <a:spcPts val="0"/>
              </a:spcBef>
              <a:spcAft>
                <a:spcPts val="0"/>
              </a:spcAft>
              <a:buSzPts val="500"/>
              <a:buNone/>
              <a:defRPr sz="700"/>
            </a:lvl7pPr>
            <a:lvl8pPr lvl="7" rtl="0">
              <a:spcBef>
                <a:spcPts val="0"/>
              </a:spcBef>
              <a:spcAft>
                <a:spcPts val="0"/>
              </a:spcAft>
              <a:buSzPts val="500"/>
              <a:buNone/>
              <a:defRPr sz="700"/>
            </a:lvl8pPr>
            <a:lvl9pPr lvl="8" rtl="0">
              <a:spcBef>
                <a:spcPts val="0"/>
              </a:spcBef>
              <a:spcAft>
                <a:spcPts val="0"/>
              </a:spcAft>
              <a:buSzPts val="500"/>
              <a:buNone/>
              <a:defRPr sz="700"/>
            </a:lvl9pPr>
          </a:lstStyle>
          <a:p>
            <a:endParaRPr/>
          </a:p>
        </p:txBody>
      </p:sp>
      <p:sp>
        <p:nvSpPr>
          <p:cNvPr id="68" name="Google Shape;68;p15"/>
          <p:cNvSpPr txBox="1">
            <a:spLocks noGrp="1"/>
          </p:cNvSpPr>
          <p:nvPr>
            <p:ph type="body" idx="1"/>
          </p:nvPr>
        </p:nvSpPr>
        <p:spPr>
          <a:xfrm>
            <a:off x="628650" y="1369219"/>
            <a:ext cx="7886700" cy="3263400"/>
          </a:xfrm>
          <a:prstGeom prst="rect">
            <a:avLst/>
          </a:prstGeom>
          <a:noFill/>
          <a:ln>
            <a:noFill/>
          </a:ln>
        </p:spPr>
        <p:txBody>
          <a:bodyPr spcFirstLastPara="1" wrap="square" lIns="34275" tIns="17125" rIns="34275" bIns="17125" anchor="t" anchorCtr="0">
            <a:noAutofit/>
          </a:bodyPr>
          <a:lstStyle>
            <a:lvl1pPr marL="457200" marR="0" lvl="0" indent="-361950" algn="l" rtl="0">
              <a:lnSpc>
                <a:spcPct val="90000"/>
              </a:lnSpc>
              <a:spcBef>
                <a:spcPts val="700"/>
              </a:spcBef>
              <a:spcAft>
                <a:spcPts val="0"/>
              </a:spcAft>
              <a:buClr>
                <a:schemeClr val="dk1"/>
              </a:buClr>
              <a:buSzPts val="2100"/>
              <a:buFont typeface="Arial"/>
              <a:buChar char="•"/>
              <a:defRPr sz="2100" b="0" i="0" u="none" strike="noStrike" cap="none">
                <a:solidFill>
                  <a:schemeClr val="dk1"/>
                </a:solidFill>
                <a:latin typeface="Arial"/>
                <a:ea typeface="Arial"/>
                <a:cs typeface="Arial"/>
                <a:sym typeface="Arial"/>
              </a:defRPr>
            </a:lvl1pPr>
            <a:lvl2pPr marL="914400" marR="0" lvl="1" indent="-342900" algn="l" rtl="0">
              <a:lnSpc>
                <a:spcPct val="90000"/>
              </a:lnSpc>
              <a:spcBef>
                <a:spcPts val="4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23850" algn="l" rtl="0">
              <a:lnSpc>
                <a:spcPct val="90000"/>
              </a:lnSpc>
              <a:spcBef>
                <a:spcPts val="400"/>
              </a:spcBef>
              <a:spcAft>
                <a:spcPts val="0"/>
              </a:spcAft>
              <a:buClr>
                <a:schemeClr val="dk1"/>
              </a:buClr>
              <a:buSzPts val="1500"/>
              <a:buFont typeface="Arial"/>
              <a:buChar char="•"/>
              <a:defRPr sz="1500" b="0" i="0" u="none" strike="noStrike" cap="none">
                <a:solidFill>
                  <a:schemeClr val="dk1"/>
                </a:solidFill>
                <a:latin typeface="Arial"/>
                <a:ea typeface="Arial"/>
                <a:cs typeface="Arial"/>
                <a:sym typeface="Arial"/>
              </a:defRPr>
            </a:lvl3pPr>
            <a:lvl4pPr marL="1828800" marR="0" lvl="3"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4pPr>
            <a:lvl5pPr marL="2286000" marR="0" lvl="4"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5pPr>
            <a:lvl6pPr marL="2743200" marR="0" lvl="5"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6pPr>
            <a:lvl7pPr marL="3200400" marR="0" lvl="6"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7pPr>
            <a:lvl8pPr marL="3657600" marR="0" lvl="7"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8pPr>
            <a:lvl9pPr marL="4114800" marR="0" lvl="8" indent="-311150" algn="l" rtl="0">
              <a:lnSpc>
                <a:spcPct val="90000"/>
              </a:lnSpc>
              <a:spcBef>
                <a:spcPts val="400"/>
              </a:spcBef>
              <a:spcAft>
                <a:spcPts val="0"/>
              </a:spcAft>
              <a:buClr>
                <a:schemeClr val="dk1"/>
              </a:buClr>
              <a:buSzPts val="1300"/>
              <a:buFont typeface="Arial"/>
              <a:buChar char="•"/>
              <a:defRPr sz="1300" b="0" i="0" u="none" strike="noStrike" cap="none">
                <a:solidFill>
                  <a:schemeClr val="dk1"/>
                </a:solidFill>
                <a:latin typeface="Arial"/>
                <a:ea typeface="Arial"/>
                <a:cs typeface="Arial"/>
                <a:sym typeface="Arial"/>
              </a:defRPr>
            </a:lvl9pPr>
          </a:lstStyle>
          <a:p>
            <a:endParaRPr/>
          </a:p>
        </p:txBody>
      </p:sp>
      <p:sp>
        <p:nvSpPr>
          <p:cNvPr id="69" name="Google Shape;69;p15"/>
          <p:cNvSpPr txBox="1">
            <a:spLocks noGrp="1"/>
          </p:cNvSpPr>
          <p:nvPr>
            <p:ph type="ftr" idx="11"/>
          </p:nvPr>
        </p:nvSpPr>
        <p:spPr>
          <a:xfrm>
            <a:off x="3028950" y="4767263"/>
            <a:ext cx="3086100" cy="273900"/>
          </a:xfrm>
          <a:prstGeom prst="rect">
            <a:avLst/>
          </a:prstGeom>
          <a:noFill/>
          <a:ln>
            <a:noFill/>
          </a:ln>
        </p:spPr>
        <p:txBody>
          <a:bodyPr spcFirstLastPara="1" wrap="square" lIns="34275" tIns="17125" rIns="34275" bIns="17125" anchor="ctr" anchorCtr="0">
            <a:noAutofit/>
          </a:bodyPr>
          <a:lstStyle>
            <a:lvl1pPr marR="0" lvl="0" algn="ctr" rtl="0">
              <a:spcBef>
                <a:spcPts val="0"/>
              </a:spcBef>
              <a:spcAft>
                <a:spcPts val="0"/>
              </a:spcAft>
              <a:buSzPts val="500"/>
              <a:buNone/>
              <a:defRPr sz="900" b="0" i="0" u="none" strike="noStrike" cap="none">
                <a:solidFill>
                  <a:srgbClr val="005A83"/>
                </a:solidFill>
                <a:latin typeface="Arial"/>
                <a:ea typeface="Arial"/>
                <a:cs typeface="Arial"/>
                <a:sym typeface="Arial"/>
              </a:defRPr>
            </a:lvl1pPr>
            <a:lvl2pPr marR="0" lvl="1" algn="l" rtl="0">
              <a:spcBef>
                <a:spcPts val="0"/>
              </a:spcBef>
              <a:spcAft>
                <a:spcPts val="0"/>
              </a:spcAft>
              <a:buSzPts val="500"/>
              <a:buNone/>
              <a:defRPr sz="700" b="0" i="0" u="none" strike="noStrike" cap="none">
                <a:solidFill>
                  <a:schemeClr val="dk1"/>
                </a:solidFill>
                <a:latin typeface="Arial"/>
                <a:ea typeface="Arial"/>
                <a:cs typeface="Arial"/>
                <a:sym typeface="Arial"/>
              </a:defRPr>
            </a:lvl2pPr>
            <a:lvl3pPr marR="0" lvl="2" algn="l" rtl="0">
              <a:spcBef>
                <a:spcPts val="0"/>
              </a:spcBef>
              <a:spcAft>
                <a:spcPts val="0"/>
              </a:spcAft>
              <a:buSzPts val="500"/>
              <a:buNone/>
              <a:defRPr sz="700" b="0" i="0" u="none" strike="noStrike" cap="none">
                <a:solidFill>
                  <a:schemeClr val="dk1"/>
                </a:solidFill>
                <a:latin typeface="Arial"/>
                <a:ea typeface="Arial"/>
                <a:cs typeface="Arial"/>
                <a:sym typeface="Arial"/>
              </a:defRPr>
            </a:lvl3pPr>
            <a:lvl4pPr marR="0" lvl="3" algn="l" rtl="0">
              <a:spcBef>
                <a:spcPts val="0"/>
              </a:spcBef>
              <a:spcAft>
                <a:spcPts val="0"/>
              </a:spcAft>
              <a:buSzPts val="500"/>
              <a:buNone/>
              <a:defRPr sz="700" b="0" i="0" u="none" strike="noStrike" cap="none">
                <a:solidFill>
                  <a:schemeClr val="dk1"/>
                </a:solidFill>
                <a:latin typeface="Arial"/>
                <a:ea typeface="Arial"/>
                <a:cs typeface="Arial"/>
                <a:sym typeface="Arial"/>
              </a:defRPr>
            </a:lvl4pPr>
            <a:lvl5pPr marR="0" lvl="4" algn="l" rtl="0">
              <a:spcBef>
                <a:spcPts val="0"/>
              </a:spcBef>
              <a:spcAft>
                <a:spcPts val="0"/>
              </a:spcAft>
              <a:buSzPts val="500"/>
              <a:buNone/>
              <a:defRPr sz="700" b="0" i="0" u="none" strike="noStrike" cap="none">
                <a:solidFill>
                  <a:schemeClr val="dk1"/>
                </a:solidFill>
                <a:latin typeface="Arial"/>
                <a:ea typeface="Arial"/>
                <a:cs typeface="Arial"/>
                <a:sym typeface="Arial"/>
              </a:defRPr>
            </a:lvl5pPr>
            <a:lvl6pPr marR="0" lvl="5" algn="l" rtl="0">
              <a:spcBef>
                <a:spcPts val="0"/>
              </a:spcBef>
              <a:spcAft>
                <a:spcPts val="0"/>
              </a:spcAft>
              <a:buSzPts val="500"/>
              <a:buNone/>
              <a:defRPr sz="700" b="0" i="0" u="none" strike="noStrike" cap="none">
                <a:solidFill>
                  <a:schemeClr val="dk1"/>
                </a:solidFill>
                <a:latin typeface="Arial"/>
                <a:ea typeface="Arial"/>
                <a:cs typeface="Arial"/>
                <a:sym typeface="Arial"/>
              </a:defRPr>
            </a:lvl6pPr>
            <a:lvl7pPr marR="0" lvl="6" algn="l" rtl="0">
              <a:spcBef>
                <a:spcPts val="0"/>
              </a:spcBef>
              <a:spcAft>
                <a:spcPts val="0"/>
              </a:spcAft>
              <a:buSzPts val="500"/>
              <a:buNone/>
              <a:defRPr sz="700" b="0" i="0" u="none" strike="noStrike" cap="none">
                <a:solidFill>
                  <a:schemeClr val="dk1"/>
                </a:solidFill>
                <a:latin typeface="Arial"/>
                <a:ea typeface="Arial"/>
                <a:cs typeface="Arial"/>
                <a:sym typeface="Arial"/>
              </a:defRPr>
            </a:lvl7pPr>
            <a:lvl8pPr marR="0" lvl="7" algn="l" rtl="0">
              <a:spcBef>
                <a:spcPts val="0"/>
              </a:spcBef>
              <a:spcAft>
                <a:spcPts val="0"/>
              </a:spcAft>
              <a:buSzPts val="500"/>
              <a:buNone/>
              <a:defRPr sz="700" b="0" i="0" u="none" strike="noStrike" cap="none">
                <a:solidFill>
                  <a:schemeClr val="dk1"/>
                </a:solidFill>
                <a:latin typeface="Arial"/>
                <a:ea typeface="Arial"/>
                <a:cs typeface="Arial"/>
                <a:sym typeface="Arial"/>
              </a:defRPr>
            </a:lvl8pPr>
            <a:lvl9pPr marR="0" lvl="8" algn="l" rtl="0">
              <a:spcBef>
                <a:spcPts val="0"/>
              </a:spcBef>
              <a:spcAft>
                <a:spcPts val="0"/>
              </a:spcAft>
              <a:buSzPts val="500"/>
              <a:buNone/>
              <a:defRPr sz="700" b="0" i="0" u="none" strike="noStrike" cap="none">
                <a:solidFill>
                  <a:schemeClr val="dk1"/>
                </a:solidFill>
                <a:latin typeface="Arial"/>
                <a:ea typeface="Arial"/>
                <a:cs typeface="Arial"/>
                <a:sym typeface="Arial"/>
              </a:defRPr>
            </a:lvl9pPr>
          </a:lstStyle>
          <a:p>
            <a:endParaRPr/>
          </a:p>
        </p:txBody>
      </p:sp>
      <p:sp>
        <p:nvSpPr>
          <p:cNvPr id="70" name="Google Shape;70;p15"/>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lvl1pPr marL="0" marR="0" lvl="0" indent="0" algn="r" rtl="0">
              <a:spcBef>
                <a:spcPts val="0"/>
              </a:spcBef>
              <a:buNone/>
              <a:defRPr sz="900" b="0" i="0" u="none" strike="noStrike" cap="none">
                <a:solidFill>
                  <a:srgbClr val="005A83"/>
                </a:solidFill>
                <a:latin typeface="Arial"/>
                <a:ea typeface="Arial"/>
                <a:cs typeface="Arial"/>
                <a:sym typeface="Arial"/>
              </a:defRPr>
            </a:lvl1pPr>
            <a:lvl2pPr marL="0" marR="0" lvl="1" indent="0" algn="r" rtl="0">
              <a:spcBef>
                <a:spcPts val="0"/>
              </a:spcBef>
              <a:buNone/>
              <a:defRPr sz="900" b="0" i="0" u="none" strike="noStrike" cap="none">
                <a:solidFill>
                  <a:srgbClr val="005A83"/>
                </a:solidFill>
                <a:latin typeface="Arial"/>
                <a:ea typeface="Arial"/>
                <a:cs typeface="Arial"/>
                <a:sym typeface="Arial"/>
              </a:defRPr>
            </a:lvl2pPr>
            <a:lvl3pPr marL="0" marR="0" lvl="2" indent="0" algn="r" rtl="0">
              <a:spcBef>
                <a:spcPts val="0"/>
              </a:spcBef>
              <a:buNone/>
              <a:defRPr sz="900" b="0" i="0" u="none" strike="noStrike" cap="none">
                <a:solidFill>
                  <a:srgbClr val="005A83"/>
                </a:solidFill>
                <a:latin typeface="Arial"/>
                <a:ea typeface="Arial"/>
                <a:cs typeface="Arial"/>
                <a:sym typeface="Arial"/>
              </a:defRPr>
            </a:lvl3pPr>
            <a:lvl4pPr marL="0" marR="0" lvl="3" indent="0" algn="r" rtl="0">
              <a:spcBef>
                <a:spcPts val="0"/>
              </a:spcBef>
              <a:buNone/>
              <a:defRPr sz="900" b="0" i="0" u="none" strike="noStrike" cap="none">
                <a:solidFill>
                  <a:srgbClr val="005A83"/>
                </a:solidFill>
                <a:latin typeface="Arial"/>
                <a:ea typeface="Arial"/>
                <a:cs typeface="Arial"/>
                <a:sym typeface="Arial"/>
              </a:defRPr>
            </a:lvl4pPr>
            <a:lvl5pPr marL="0" marR="0" lvl="4" indent="0" algn="r" rtl="0">
              <a:spcBef>
                <a:spcPts val="0"/>
              </a:spcBef>
              <a:buNone/>
              <a:defRPr sz="900" b="0" i="0" u="none" strike="noStrike" cap="none">
                <a:solidFill>
                  <a:srgbClr val="005A83"/>
                </a:solidFill>
                <a:latin typeface="Arial"/>
                <a:ea typeface="Arial"/>
                <a:cs typeface="Arial"/>
                <a:sym typeface="Arial"/>
              </a:defRPr>
            </a:lvl5pPr>
            <a:lvl6pPr marL="0" marR="0" lvl="5" indent="0" algn="r" rtl="0">
              <a:spcBef>
                <a:spcPts val="0"/>
              </a:spcBef>
              <a:buNone/>
              <a:defRPr sz="900" b="0" i="0" u="none" strike="noStrike" cap="none">
                <a:solidFill>
                  <a:srgbClr val="005A83"/>
                </a:solidFill>
                <a:latin typeface="Arial"/>
                <a:ea typeface="Arial"/>
                <a:cs typeface="Arial"/>
                <a:sym typeface="Arial"/>
              </a:defRPr>
            </a:lvl6pPr>
            <a:lvl7pPr marL="0" marR="0" lvl="6" indent="0" algn="r" rtl="0">
              <a:spcBef>
                <a:spcPts val="0"/>
              </a:spcBef>
              <a:buNone/>
              <a:defRPr sz="900" b="0" i="0" u="none" strike="noStrike" cap="none">
                <a:solidFill>
                  <a:srgbClr val="005A83"/>
                </a:solidFill>
                <a:latin typeface="Arial"/>
                <a:ea typeface="Arial"/>
                <a:cs typeface="Arial"/>
                <a:sym typeface="Arial"/>
              </a:defRPr>
            </a:lvl7pPr>
            <a:lvl8pPr marL="0" marR="0" lvl="7" indent="0" algn="r" rtl="0">
              <a:spcBef>
                <a:spcPts val="0"/>
              </a:spcBef>
              <a:buNone/>
              <a:defRPr sz="900" b="0" i="0" u="none" strike="noStrike" cap="none">
                <a:solidFill>
                  <a:srgbClr val="005A83"/>
                </a:solidFill>
                <a:latin typeface="Arial"/>
                <a:ea typeface="Arial"/>
                <a:cs typeface="Arial"/>
                <a:sym typeface="Arial"/>
              </a:defRPr>
            </a:lvl8pPr>
            <a:lvl9pPr marL="0" marR="0" lvl="8" indent="0" algn="r" rtl="0">
              <a:spcBef>
                <a:spcPts val="0"/>
              </a:spcBef>
              <a:buNone/>
              <a:defRPr sz="900" b="0" i="0" u="none" strike="noStrike" cap="none">
                <a:solidFill>
                  <a:srgbClr val="005A83"/>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8" Type="http://schemas.openxmlformats.org/officeDocument/2006/relationships/hyperlink" Target="https://www.youtube.com/watch?v=UHxULJXIzj8" TargetMode="External"/><Relationship Id="rId3" Type="http://schemas.openxmlformats.org/officeDocument/2006/relationships/hyperlink" Target="https://docs.mojaloop.io/reference-architecture-doc/introduction/" TargetMode="External"/><Relationship Id="rId7" Type="http://schemas.openxmlformats.org/officeDocument/2006/relationships/hyperlink" Target="https://community.mojaloop.io/t/mojaloop-performance-scalability-and-architecture-update/240" TargetMode="External"/><Relationship Id="rId12" Type="http://schemas.openxmlformats.org/officeDocument/2006/relationships/hyperlink" Target="https://mojaloop.io/video/pi-16-mojaloop-community-meeting-technical-sessions-october-2021/" TargetMode="External"/><Relationship Id="rId2" Type="http://schemas.openxmlformats.org/officeDocument/2006/relationships/notesSlide" Target="../notesSlides/notesSlide22.xml"/><Relationship Id="rId1" Type="http://schemas.openxmlformats.org/officeDocument/2006/relationships/slideLayout" Target="../slideLayouts/slideLayout21.xml"/><Relationship Id="rId6" Type="http://schemas.openxmlformats.org/officeDocument/2006/relationships/hyperlink" Target="https://docs.google.com/spreadsheets/d/1ITmAesHjRZICC0EUNV8vUVV8VDnKLjbSKu_dzhEa5Fw/edit#gid=1465804769" TargetMode="External"/><Relationship Id="rId11" Type="http://schemas.openxmlformats.org/officeDocument/2006/relationships/hyperlink" Target="https://github.com/mojaloop/documentation-artifacts/tree/master/presentations/pi_16_october_2021" TargetMode="External"/><Relationship Id="rId5" Type="http://schemas.openxmlformats.org/officeDocument/2006/relationships/hyperlink" Target="https://miro.com/app/board/o9J_lJyA1TA=/?fromRedirect=1" TargetMode="External"/><Relationship Id="rId10" Type="http://schemas.openxmlformats.org/officeDocument/2006/relationships/hyperlink" Target="https://youtube.com/playlist?list=PLSamWCIlxVXujHm4CWfyl6uLzcXJE1Zi_" TargetMode="External"/><Relationship Id="rId4" Type="http://schemas.openxmlformats.org/officeDocument/2006/relationships/hyperlink" Target="https://docs.google.com/document/d/1Nm6B_tSR1mOM0LEzxZ9uQnGwXkruBeYB2slgYK1Kflo/edit?ts=60e57e06#heading=h.vymmtvqaio5b" TargetMode="External"/><Relationship Id="rId9" Type="http://schemas.openxmlformats.org/officeDocument/2006/relationships/hyperlink" Target="https://mojaloopcommunitymeeting.us2.pathable.com/meetings/virtual/ookcbEc6aDZgwyo2n"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hyperlink" Target="https://docs.mojaloop.io/reference-architecture-doc/" TargetMode="External"/><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ctrTitle"/>
          </p:nvPr>
        </p:nvSpPr>
        <p:spPr>
          <a:xfrm>
            <a:off x="635850" y="1460250"/>
            <a:ext cx="6137100" cy="1981800"/>
          </a:xfrm>
          <a:prstGeom prst="rect">
            <a:avLst/>
          </a:prstGeom>
          <a:noFill/>
          <a:ln>
            <a:noFill/>
          </a:ln>
        </p:spPr>
        <p:txBody>
          <a:bodyPr spcFirstLastPara="1" wrap="square" lIns="34275" tIns="17125" rIns="34275" bIns="17125" anchor="b" anchorCtr="0">
            <a:noAutofit/>
          </a:bodyPr>
          <a:lstStyle/>
          <a:p>
            <a:pPr marL="0" lvl="0" indent="0" algn="l" rtl="0">
              <a:lnSpc>
                <a:spcPct val="90000"/>
              </a:lnSpc>
              <a:spcBef>
                <a:spcPts val="0"/>
              </a:spcBef>
              <a:spcAft>
                <a:spcPts val="0"/>
              </a:spcAft>
              <a:buClr>
                <a:schemeClr val="lt1"/>
              </a:buClr>
              <a:buSzPts val="4500"/>
              <a:buFont typeface="Arial"/>
              <a:buNone/>
            </a:pPr>
            <a:endParaRPr sz="4200" dirty="0"/>
          </a:p>
          <a:p>
            <a:pPr marL="0" lvl="0" indent="0" algn="l" rtl="0">
              <a:lnSpc>
                <a:spcPct val="90000"/>
              </a:lnSpc>
              <a:spcBef>
                <a:spcPts val="0"/>
              </a:spcBef>
              <a:spcAft>
                <a:spcPts val="0"/>
              </a:spcAft>
              <a:buClr>
                <a:schemeClr val="lt1"/>
              </a:buClr>
              <a:buSzPts val="4500"/>
              <a:buFont typeface="Arial"/>
              <a:buNone/>
            </a:pPr>
            <a:r>
              <a:rPr lang="pt-PT" sz="4200" dirty="0" err="1"/>
              <a:t>vNext</a:t>
            </a:r>
            <a:r>
              <a:rPr lang="en-GB" sz="4200"/>
              <a:t> Update</a:t>
            </a:r>
            <a:endParaRPr sz="4200"/>
          </a:p>
        </p:txBody>
      </p:sp>
      <p:sp>
        <p:nvSpPr>
          <p:cNvPr id="155" name="Google Shape;155;p28"/>
          <p:cNvSpPr txBox="1">
            <a:spLocks noGrp="1"/>
          </p:cNvSpPr>
          <p:nvPr>
            <p:ph type="subTitle" idx="1"/>
          </p:nvPr>
        </p:nvSpPr>
        <p:spPr>
          <a:xfrm>
            <a:off x="635850" y="3210525"/>
            <a:ext cx="3459300" cy="866400"/>
          </a:xfrm>
          <a:prstGeom prst="rect">
            <a:avLst/>
          </a:prstGeom>
          <a:noFill/>
          <a:ln>
            <a:noFill/>
          </a:ln>
        </p:spPr>
        <p:txBody>
          <a:bodyPr spcFirstLastPara="1" wrap="square" lIns="34275" tIns="17125" rIns="34275" bIns="17125" anchor="t" anchorCtr="0">
            <a:noAutofit/>
          </a:bodyPr>
          <a:lstStyle/>
          <a:p>
            <a:pPr marL="0" lvl="0" indent="0" algn="l" rtl="0">
              <a:lnSpc>
                <a:spcPct val="90000"/>
              </a:lnSpc>
              <a:spcBef>
                <a:spcPts val="0"/>
              </a:spcBef>
              <a:spcAft>
                <a:spcPts val="0"/>
              </a:spcAft>
              <a:buClr>
                <a:schemeClr val="lt1"/>
              </a:buClr>
              <a:buSzPts val="1800"/>
              <a:buNone/>
            </a:pPr>
            <a:endParaRPr/>
          </a:p>
          <a:p>
            <a:pPr marL="0" lvl="0" indent="0" algn="l" rtl="0">
              <a:lnSpc>
                <a:spcPct val="90000"/>
              </a:lnSpc>
              <a:spcBef>
                <a:spcPts val="700"/>
              </a:spcBef>
              <a:spcAft>
                <a:spcPts val="0"/>
              </a:spcAft>
              <a:buClr>
                <a:schemeClr val="lt1"/>
              </a:buClr>
              <a:buSzPts val="1800"/>
              <a:buNone/>
            </a:pPr>
            <a:r>
              <a:rPr lang="en-GB"/>
              <a:t>Apr 2022</a:t>
            </a:r>
            <a:endParaRPr/>
          </a:p>
        </p:txBody>
      </p:sp>
      <p:sp>
        <p:nvSpPr>
          <p:cNvPr id="156" name="Google Shape;156;p28"/>
          <p:cNvSpPr txBox="1">
            <a:spLocks noGrp="1"/>
          </p:cNvSpPr>
          <p:nvPr>
            <p:ph type="sldNum" idx="12"/>
          </p:nvPr>
        </p:nvSpPr>
        <p:spPr>
          <a:xfrm>
            <a:off x="6457951" y="4767263"/>
            <a:ext cx="2057400" cy="273900"/>
          </a:xfrm>
          <a:prstGeom prst="rect">
            <a:avLst/>
          </a:prstGeom>
          <a:noFill/>
          <a:ln>
            <a:noFill/>
          </a:ln>
        </p:spPr>
        <p:txBody>
          <a:bodyPr spcFirstLastPara="1" wrap="square" lIns="34275" tIns="17125" rIns="34275" bIns="17125" anchor="ctr" anchorCtr="0">
            <a:noAutofit/>
          </a:bodyPr>
          <a:lstStyle/>
          <a:p>
            <a:pPr marL="0" lvl="0" indent="0" algn="r" rtl="0">
              <a:spcBef>
                <a:spcPts val="0"/>
              </a:spcBef>
              <a:spcAft>
                <a:spcPts val="0"/>
              </a:spcAft>
              <a:buNone/>
            </a:pPr>
            <a:fld id="{00000000-1234-1234-1234-123412341234}" type="slidenum">
              <a:rPr lang="en-GB"/>
              <a:t>1</a:t>
            </a:fld>
            <a:endParaRPr/>
          </a:p>
        </p:txBody>
      </p:sp>
      <p:sp>
        <p:nvSpPr>
          <p:cNvPr id="157" name="Google Shape;157;p28"/>
          <p:cNvSpPr txBox="1"/>
          <p:nvPr/>
        </p:nvSpPr>
        <p:spPr>
          <a:xfrm>
            <a:off x="635850" y="4044800"/>
            <a:ext cx="4690200" cy="505236"/>
          </a:xfrm>
          <a:prstGeom prst="rect">
            <a:avLst/>
          </a:prstGeom>
          <a:noFill/>
          <a:ln>
            <a:noFill/>
          </a:ln>
        </p:spPr>
        <p:txBody>
          <a:bodyPr spcFirstLastPara="1" wrap="square" lIns="34275" tIns="34275" rIns="34275" bIns="34275" anchor="t" anchorCtr="0">
            <a:spAutoFit/>
          </a:bodyPr>
          <a:lstStyle/>
          <a:p>
            <a:pPr marL="0" lvl="0" indent="0" algn="l" rtl="0">
              <a:lnSpc>
                <a:spcPct val="150000"/>
              </a:lnSpc>
              <a:spcBef>
                <a:spcPts val="700"/>
              </a:spcBef>
              <a:spcAft>
                <a:spcPts val="0"/>
              </a:spcAft>
              <a:buNone/>
            </a:pPr>
            <a:r>
              <a:rPr lang="en-GB" sz="1500" err="1">
                <a:solidFill>
                  <a:srgbClr val="FFFFFF"/>
                </a:solidFill>
              </a:rPr>
              <a:t>vNext</a:t>
            </a:r>
            <a:r>
              <a:rPr lang="en-GB" sz="1500">
                <a:solidFill>
                  <a:srgbClr val="FFFFFF"/>
                </a:solidFill>
              </a:rPr>
              <a:t> Team</a:t>
            </a:r>
            <a:endParaRPr sz="1500">
              <a:solidFill>
                <a:srgbClr val="FFFFF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4"/>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marL="0" lvl="0" indent="0" algn="l" rtl="0">
              <a:lnSpc>
                <a:spcPct val="90000"/>
              </a:lnSpc>
              <a:spcBef>
                <a:spcPts val="0"/>
              </a:spcBef>
              <a:spcAft>
                <a:spcPts val="0"/>
              </a:spcAft>
              <a:buClr>
                <a:schemeClr val="dk1"/>
              </a:buClr>
              <a:buSzPts val="1100"/>
              <a:buFont typeface="Arial"/>
              <a:buNone/>
            </a:pPr>
            <a:r>
              <a:rPr lang="en-GB" sz="3600" dirty="0" err="1"/>
              <a:t>vNext</a:t>
            </a:r>
            <a:r>
              <a:rPr lang="en-GB" sz="3600"/>
              <a:t> Build - Status</a:t>
            </a:r>
            <a:endParaRPr sz="3600"/>
          </a:p>
        </p:txBody>
      </p:sp>
      <p:graphicFrame>
        <p:nvGraphicFramePr>
          <p:cNvPr id="193" name="Google Shape;193;p34"/>
          <p:cNvGraphicFramePr/>
          <p:nvPr>
            <p:extLst>
              <p:ext uri="{D42A27DB-BD31-4B8C-83A1-F6EECF244321}">
                <p14:modId xmlns:p14="http://schemas.microsoft.com/office/powerpoint/2010/main" val="2656124622"/>
              </p:ext>
            </p:extLst>
          </p:nvPr>
        </p:nvGraphicFramePr>
        <p:xfrm>
          <a:off x="1835175" y="1056032"/>
          <a:ext cx="5473650" cy="3907628"/>
        </p:xfrm>
        <a:graphic>
          <a:graphicData uri="http://schemas.openxmlformats.org/drawingml/2006/table">
            <a:tbl>
              <a:tblPr>
                <a:noFill/>
              </a:tblPr>
              <a:tblGrid>
                <a:gridCol w="418499">
                  <a:extLst>
                    <a:ext uri="{9D8B030D-6E8A-4147-A177-3AD203B41FA5}">
                      <a16:colId xmlns:a16="http://schemas.microsoft.com/office/drawing/2014/main" val="20000"/>
                    </a:ext>
                  </a:extLst>
                </a:gridCol>
                <a:gridCol w="1530076">
                  <a:extLst>
                    <a:ext uri="{9D8B030D-6E8A-4147-A177-3AD203B41FA5}">
                      <a16:colId xmlns:a16="http://schemas.microsoft.com/office/drawing/2014/main" val="20001"/>
                    </a:ext>
                  </a:extLst>
                </a:gridCol>
                <a:gridCol w="1757875">
                  <a:extLst>
                    <a:ext uri="{9D8B030D-6E8A-4147-A177-3AD203B41FA5}">
                      <a16:colId xmlns:a16="http://schemas.microsoft.com/office/drawing/2014/main" val="20002"/>
                    </a:ext>
                  </a:extLst>
                </a:gridCol>
                <a:gridCol w="1767200">
                  <a:extLst>
                    <a:ext uri="{9D8B030D-6E8A-4147-A177-3AD203B41FA5}">
                      <a16:colId xmlns:a16="http://schemas.microsoft.com/office/drawing/2014/main" val="20003"/>
                    </a:ext>
                  </a:extLst>
                </a:gridCol>
              </a:tblGrid>
              <a:tr h="228156">
                <a:tc>
                  <a:txBody>
                    <a:bodyPr/>
                    <a:lstStyle/>
                    <a:p>
                      <a:pPr marL="0" lvl="0" indent="0" algn="l" rtl="0">
                        <a:spcBef>
                          <a:spcPts val="0"/>
                        </a:spcBef>
                        <a:spcAft>
                          <a:spcPts val="0"/>
                        </a:spcAft>
                        <a:buNone/>
                      </a:pPr>
                      <a:endParaRPr sz="1200"/>
                    </a:p>
                  </a:txBody>
                  <a:tcPr marL="28575" marR="28575" marT="19050" marB="19050" anchor="b"/>
                </a:tc>
                <a:tc>
                  <a:txBody>
                    <a:bodyPr/>
                    <a:lstStyle/>
                    <a:p>
                      <a:pPr marL="0" lvl="0" indent="0" algn="l" rtl="0">
                        <a:lnSpc>
                          <a:spcPct val="115000"/>
                        </a:lnSpc>
                        <a:spcBef>
                          <a:spcPts val="0"/>
                        </a:spcBef>
                        <a:spcAft>
                          <a:spcPts val="0"/>
                        </a:spcAft>
                        <a:buNone/>
                      </a:pPr>
                      <a:r>
                        <a:rPr lang="en-GB" sz="800" b="1"/>
                        <a:t>Component Type</a:t>
                      </a:r>
                      <a:endParaRPr sz="800" b="1"/>
                    </a:p>
                  </a:txBody>
                  <a:tcPr marL="28575" marR="28575" marT="19050" marB="19050" anchor="b"/>
                </a:tc>
                <a:tc>
                  <a:txBody>
                    <a:bodyPr/>
                    <a:lstStyle/>
                    <a:p>
                      <a:pPr marL="0" lvl="0" indent="0" algn="l" rtl="0">
                        <a:lnSpc>
                          <a:spcPct val="115000"/>
                        </a:lnSpc>
                        <a:spcBef>
                          <a:spcPts val="0"/>
                        </a:spcBef>
                        <a:spcAft>
                          <a:spcPts val="0"/>
                        </a:spcAft>
                        <a:buNone/>
                      </a:pPr>
                      <a:r>
                        <a:rPr lang="en-GB" sz="800" b="1"/>
                        <a:t>Repo name</a:t>
                      </a:r>
                      <a:endParaRPr sz="800" b="1"/>
                    </a:p>
                  </a:txBody>
                  <a:tcPr marL="28575" marR="28575" marT="19050" marB="19050" anchor="b"/>
                </a:tc>
                <a:tc>
                  <a:txBody>
                    <a:bodyPr/>
                    <a:lstStyle/>
                    <a:p>
                      <a:pPr marL="0" lvl="0" indent="0" algn="l" rtl="0">
                        <a:lnSpc>
                          <a:spcPct val="115000"/>
                        </a:lnSpc>
                        <a:spcBef>
                          <a:spcPts val="0"/>
                        </a:spcBef>
                        <a:spcAft>
                          <a:spcPts val="0"/>
                        </a:spcAft>
                        <a:buNone/>
                      </a:pPr>
                      <a:r>
                        <a:rPr lang="en-GB" sz="800" b="1" dirty="0"/>
                        <a:t>Repo sub-</a:t>
                      </a:r>
                      <a:r>
                        <a:rPr lang="en-GB" sz="800" b="1" dirty="0" err="1"/>
                        <a:t>dir</a:t>
                      </a:r>
                      <a:r>
                        <a:rPr lang="en-GB" sz="800" b="1" dirty="0"/>
                        <a:t> / module</a:t>
                      </a:r>
                      <a:endParaRPr sz="800" b="1" dirty="0"/>
                    </a:p>
                  </a:txBody>
                  <a:tcPr marL="28575" marR="28575" marT="19050" marB="19050" anchor="b"/>
                </a:tc>
                <a:extLst>
                  <a:ext uri="{0D108BD9-81ED-4DB2-BD59-A6C34878D82A}">
                    <a16:rowId xmlns:a16="http://schemas.microsoft.com/office/drawing/2014/main" val="10000"/>
                  </a:ext>
                </a:extLst>
              </a:tr>
              <a:tr h="171772">
                <a:tc>
                  <a:txBody>
                    <a:bodyPr/>
                    <a:lstStyle/>
                    <a:p>
                      <a:pPr marL="0" lvl="0" indent="0" algn="l" rtl="0">
                        <a:lnSpc>
                          <a:spcPct val="115000"/>
                        </a:lnSpc>
                        <a:spcBef>
                          <a:spcPts val="0"/>
                        </a:spcBef>
                        <a:spcAft>
                          <a:spcPts val="0"/>
                        </a:spcAft>
                        <a:buNone/>
                      </a:pPr>
                      <a:r>
                        <a:rPr lang="en-GB" sz="800"/>
                        <a:t>Done</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Client - Shared Lib</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platform-configuration-bc</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config-client-lib</a:t>
                      </a:r>
                      <a:endParaRPr sz="800"/>
                    </a:p>
                  </a:txBody>
                  <a:tcPr marL="28575" marR="28575" marT="19050" marB="19050" anchor="b">
                    <a:solidFill>
                      <a:srgbClr val="D9EBD4"/>
                    </a:solidFill>
                  </a:tcPr>
                </a:tc>
                <a:extLst>
                  <a:ext uri="{0D108BD9-81ED-4DB2-BD59-A6C34878D82A}">
                    <a16:rowId xmlns:a16="http://schemas.microsoft.com/office/drawing/2014/main" val="10001"/>
                  </a:ext>
                </a:extLst>
              </a:tr>
              <a:tr h="171772">
                <a:tc>
                  <a:txBody>
                    <a:bodyPr/>
                    <a:lstStyle/>
                    <a:p>
                      <a:pPr marL="0" lvl="0" indent="0" algn="l" rtl="0">
                        <a:lnSpc>
                          <a:spcPct val="115000"/>
                        </a:lnSpc>
                        <a:spcBef>
                          <a:spcPts val="0"/>
                        </a:spcBef>
                        <a:spcAft>
                          <a:spcPts val="0"/>
                        </a:spcAft>
                        <a:buNone/>
                      </a:pPr>
                      <a:r>
                        <a:rPr lang="en-GB" sz="800" dirty="0"/>
                        <a:t>Done</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Client - Shared Lib</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platform-configuration-bc</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a:t>secret-client-lib</a:t>
                      </a:r>
                      <a:endParaRPr sz="800" dirty="0"/>
                    </a:p>
                  </a:txBody>
                  <a:tcPr marL="28575" marR="28575" marT="19050" marB="19050" anchor="b">
                    <a:solidFill>
                      <a:srgbClr val="D9EBD4"/>
                    </a:solidFill>
                  </a:tcPr>
                </a:tc>
                <a:extLst>
                  <a:ext uri="{0D108BD9-81ED-4DB2-BD59-A6C34878D82A}">
                    <a16:rowId xmlns:a16="http://schemas.microsoft.com/office/drawing/2014/main" val="10002"/>
                  </a:ext>
                </a:extLst>
              </a:tr>
              <a:tr h="171772">
                <a:tc>
                  <a:txBody>
                    <a:bodyPr/>
                    <a:lstStyle/>
                    <a:p>
                      <a:pPr marL="0" lvl="0" indent="0" algn="l" rtl="0">
                        <a:lnSpc>
                          <a:spcPct val="115000"/>
                        </a:lnSpc>
                        <a:spcBef>
                          <a:spcPts val="0"/>
                        </a:spcBef>
                        <a:spcAft>
                          <a:spcPts val="0"/>
                        </a:spcAft>
                        <a:buNone/>
                      </a:pPr>
                      <a:r>
                        <a:rPr lang="en-GB" sz="800" dirty="0"/>
                        <a:t>Done</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Service</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platform-configuration-bc</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a:t>config-svc</a:t>
                      </a:r>
                      <a:endParaRPr sz="800" dirty="0"/>
                    </a:p>
                  </a:txBody>
                  <a:tcPr marL="28575" marR="28575" marT="19050" marB="19050" anchor="b">
                    <a:solidFill>
                      <a:srgbClr val="D9EBD4"/>
                    </a:solidFill>
                  </a:tcPr>
                </a:tc>
                <a:extLst>
                  <a:ext uri="{0D108BD9-81ED-4DB2-BD59-A6C34878D82A}">
                    <a16:rowId xmlns:a16="http://schemas.microsoft.com/office/drawing/2014/main" val="10003"/>
                  </a:ext>
                </a:extLst>
              </a:tr>
              <a:tr h="171772">
                <a:tc>
                  <a:txBody>
                    <a:bodyPr/>
                    <a:lstStyle/>
                    <a:p>
                      <a:pPr marL="0" lvl="0" indent="0" algn="l" rtl="0">
                        <a:lnSpc>
                          <a:spcPct val="115000"/>
                        </a:lnSpc>
                        <a:spcBef>
                          <a:spcPts val="0"/>
                        </a:spcBef>
                        <a:spcAft>
                          <a:spcPts val="0"/>
                        </a:spcAft>
                        <a:buNone/>
                      </a:pPr>
                      <a:r>
                        <a:rPr lang="en-GB" sz="800" dirty="0"/>
                        <a:t>WIP</a:t>
                      </a:r>
                      <a:endParaRPr sz="800" dirty="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en-GB" sz="800"/>
                        <a:t>Service</a:t>
                      </a:r>
                      <a:endParaRPr sz="80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en-GB" sz="800"/>
                        <a:t>platform-configuration-bc</a:t>
                      </a:r>
                      <a:endParaRPr sz="80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en-GB" sz="800" dirty="0"/>
                        <a:t>secret-svc</a:t>
                      </a:r>
                      <a:endParaRPr sz="800" dirty="0"/>
                    </a:p>
                  </a:txBody>
                  <a:tcPr marL="28575" marR="28575" marT="19050" marB="19050" anchor="b">
                    <a:solidFill>
                      <a:srgbClr val="FFF2CC"/>
                    </a:solidFill>
                  </a:tcPr>
                </a:tc>
                <a:extLst>
                  <a:ext uri="{0D108BD9-81ED-4DB2-BD59-A6C34878D82A}">
                    <a16:rowId xmlns:a16="http://schemas.microsoft.com/office/drawing/2014/main" val="10004"/>
                  </a:ext>
                </a:extLst>
              </a:tr>
              <a:tr h="171772">
                <a:tc>
                  <a:txBody>
                    <a:bodyPr/>
                    <a:lstStyle/>
                    <a:p>
                      <a:pPr marL="0" lvl="0" indent="0" algn="l" rtl="0">
                        <a:lnSpc>
                          <a:spcPct val="115000"/>
                        </a:lnSpc>
                        <a:spcBef>
                          <a:spcPts val="0"/>
                        </a:spcBef>
                        <a:spcAft>
                          <a:spcPts val="0"/>
                        </a:spcAft>
                        <a:buNone/>
                      </a:pPr>
                      <a:r>
                        <a:rPr lang="en-GB" sz="800" dirty="0"/>
                        <a:t>Done</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Client - Shared Lib</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auditing-bc</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a:t>auditing-client-lib</a:t>
                      </a:r>
                      <a:endParaRPr sz="800" dirty="0"/>
                    </a:p>
                  </a:txBody>
                  <a:tcPr marL="28575" marR="28575" marT="19050" marB="19050" anchor="b">
                    <a:solidFill>
                      <a:srgbClr val="D9EBD4"/>
                    </a:solidFill>
                  </a:tcPr>
                </a:tc>
                <a:extLst>
                  <a:ext uri="{0D108BD9-81ED-4DB2-BD59-A6C34878D82A}">
                    <a16:rowId xmlns:a16="http://schemas.microsoft.com/office/drawing/2014/main" val="10005"/>
                  </a:ext>
                </a:extLst>
              </a:tr>
              <a:tr h="171772">
                <a:tc>
                  <a:txBody>
                    <a:bodyPr/>
                    <a:lstStyle/>
                    <a:p>
                      <a:pPr marL="0" lvl="0" indent="0" algn="l" rtl="0">
                        <a:lnSpc>
                          <a:spcPct val="115000"/>
                        </a:lnSpc>
                        <a:spcBef>
                          <a:spcPts val="0"/>
                        </a:spcBef>
                        <a:spcAft>
                          <a:spcPts val="0"/>
                        </a:spcAft>
                        <a:buNone/>
                      </a:pPr>
                      <a:r>
                        <a:rPr lang="en-GB" sz="800" dirty="0"/>
                        <a:t>Done</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a:t>Service</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auditing-bc</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a:t>auditing-svc</a:t>
                      </a:r>
                      <a:endParaRPr sz="800" dirty="0"/>
                    </a:p>
                  </a:txBody>
                  <a:tcPr marL="28575" marR="28575" marT="19050" marB="19050" anchor="b">
                    <a:solidFill>
                      <a:srgbClr val="D9EBD4"/>
                    </a:solidFill>
                  </a:tcPr>
                </a:tc>
                <a:extLst>
                  <a:ext uri="{0D108BD9-81ED-4DB2-BD59-A6C34878D82A}">
                    <a16:rowId xmlns:a16="http://schemas.microsoft.com/office/drawing/2014/main" val="10006"/>
                  </a:ext>
                </a:extLst>
              </a:tr>
              <a:tr h="171772">
                <a:tc>
                  <a:txBody>
                    <a:bodyPr/>
                    <a:lstStyle/>
                    <a:p>
                      <a:pPr marL="0" lvl="0" indent="0" algn="l" rtl="0">
                        <a:lnSpc>
                          <a:spcPct val="115000"/>
                        </a:lnSpc>
                        <a:spcBef>
                          <a:spcPts val="0"/>
                        </a:spcBef>
                        <a:spcAft>
                          <a:spcPts val="0"/>
                        </a:spcAft>
                        <a:buNone/>
                      </a:pPr>
                      <a:r>
                        <a:rPr lang="en-GB" sz="800" dirty="0"/>
                        <a:t>Done</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a:t>Client - Shared Lib</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logging-bc</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a:t>logging-client-lib</a:t>
                      </a:r>
                      <a:endParaRPr sz="800" dirty="0"/>
                    </a:p>
                  </a:txBody>
                  <a:tcPr marL="28575" marR="28575" marT="19050" marB="19050" anchor="b">
                    <a:solidFill>
                      <a:srgbClr val="D9EBD4"/>
                    </a:solidFill>
                  </a:tcPr>
                </a:tc>
                <a:extLst>
                  <a:ext uri="{0D108BD9-81ED-4DB2-BD59-A6C34878D82A}">
                    <a16:rowId xmlns:a16="http://schemas.microsoft.com/office/drawing/2014/main" val="10007"/>
                  </a:ext>
                </a:extLst>
              </a:tr>
              <a:tr h="18674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GB" sz="800" b="0" i="0" u="none" strike="noStrike" kern="0" cap="none" spc="0" normalizeH="0" baseline="0" noProof="0" dirty="0">
                          <a:ln>
                            <a:noFill/>
                          </a:ln>
                          <a:solidFill>
                            <a:srgbClr val="000000"/>
                          </a:solidFill>
                          <a:effectLst/>
                          <a:uLnTx/>
                          <a:uFillTx/>
                          <a:latin typeface="+mn-lt"/>
                          <a:ea typeface="+mn-ea"/>
                          <a:cs typeface="+mn-cs"/>
                          <a:sym typeface="Arial"/>
                        </a:rPr>
                        <a:t>Done</a:t>
                      </a:r>
                      <a:endParaRPr sz="12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a:t>Service</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a:t>logging-</a:t>
                      </a:r>
                      <a:r>
                        <a:rPr lang="en-GB" sz="800" dirty="0" err="1"/>
                        <a:t>bc</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a:t>logging-svc</a:t>
                      </a:r>
                      <a:endParaRPr sz="800" dirty="0"/>
                    </a:p>
                  </a:txBody>
                  <a:tcPr marL="28575" marR="28575" marT="19050" marB="19050" anchor="b">
                    <a:solidFill>
                      <a:srgbClr val="D9EBD4"/>
                    </a:solidFill>
                  </a:tcPr>
                </a:tc>
                <a:extLst>
                  <a:ext uri="{0D108BD9-81ED-4DB2-BD59-A6C34878D82A}">
                    <a16:rowId xmlns:a16="http://schemas.microsoft.com/office/drawing/2014/main" val="10008"/>
                  </a:ext>
                </a:extLst>
              </a:tr>
              <a:tr h="171772">
                <a:tc>
                  <a:txBody>
                    <a:bodyPr/>
                    <a:lstStyle/>
                    <a:p>
                      <a:pPr marL="0" lvl="0" indent="0" algn="l" rtl="0">
                        <a:lnSpc>
                          <a:spcPct val="115000"/>
                        </a:lnSpc>
                        <a:spcBef>
                          <a:spcPts val="0"/>
                        </a:spcBef>
                        <a:spcAft>
                          <a:spcPts val="0"/>
                        </a:spcAft>
                        <a:buNone/>
                      </a:pPr>
                      <a:r>
                        <a:rPr lang="en-GB" sz="800" dirty="0"/>
                        <a:t>Done</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Client - Shared Lib</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security-bc</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err="1"/>
                        <a:t>authn</a:t>
                      </a:r>
                      <a:r>
                        <a:rPr lang="en-GB" sz="800" dirty="0"/>
                        <a:t>-client-lib</a:t>
                      </a:r>
                      <a:endParaRPr sz="800" dirty="0"/>
                    </a:p>
                  </a:txBody>
                  <a:tcPr marL="28575" marR="28575" marT="19050" marB="19050" anchor="b">
                    <a:solidFill>
                      <a:srgbClr val="D9EBD4"/>
                    </a:solidFill>
                  </a:tcPr>
                </a:tc>
                <a:extLst>
                  <a:ext uri="{0D108BD9-81ED-4DB2-BD59-A6C34878D82A}">
                    <a16:rowId xmlns:a16="http://schemas.microsoft.com/office/drawing/2014/main" val="10009"/>
                  </a:ext>
                </a:extLst>
              </a:tr>
              <a:tr h="171772">
                <a:tc>
                  <a:txBody>
                    <a:bodyPr/>
                    <a:lstStyle/>
                    <a:p>
                      <a:pPr marL="0" lvl="0" indent="0" algn="l" rtl="0">
                        <a:lnSpc>
                          <a:spcPct val="115000"/>
                        </a:lnSpc>
                        <a:spcBef>
                          <a:spcPts val="0"/>
                        </a:spcBef>
                        <a:spcAft>
                          <a:spcPts val="0"/>
                        </a:spcAft>
                        <a:buNone/>
                      </a:pPr>
                      <a:r>
                        <a:rPr lang="en-GB" sz="800" dirty="0"/>
                        <a:t>Done</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Service</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security-bc</a:t>
                      </a:r>
                      <a:endParaRPr sz="80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dirty="0" err="1"/>
                        <a:t>authn</a:t>
                      </a:r>
                      <a:r>
                        <a:rPr lang="en-GB" sz="800" dirty="0"/>
                        <a:t>-svc</a:t>
                      </a:r>
                      <a:endParaRPr sz="800" dirty="0"/>
                    </a:p>
                  </a:txBody>
                  <a:tcPr marL="28575" marR="28575" marT="19050" marB="19050" anchor="b">
                    <a:solidFill>
                      <a:srgbClr val="D9EBD4"/>
                    </a:solidFill>
                  </a:tcPr>
                </a:tc>
                <a:extLst>
                  <a:ext uri="{0D108BD9-81ED-4DB2-BD59-A6C34878D82A}">
                    <a16:rowId xmlns:a16="http://schemas.microsoft.com/office/drawing/2014/main" val="10010"/>
                  </a:ext>
                </a:extLst>
              </a:tr>
              <a:tr h="186748">
                <a:tc>
                  <a:txBody>
                    <a:bodyPr/>
                    <a:lstStyle/>
                    <a:p>
                      <a:pPr marL="0" lvl="0" indent="0" algn="l" rtl="0">
                        <a:spcBef>
                          <a:spcPts val="0"/>
                        </a:spcBef>
                        <a:spcAft>
                          <a:spcPts val="0"/>
                        </a:spcAft>
                        <a:buNone/>
                      </a:pPr>
                      <a:r>
                        <a:rPr lang="pt-PT" sz="800" dirty="0"/>
                        <a:t>WIP</a:t>
                      </a:r>
                      <a:endParaRPr sz="800" dirty="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en-GB" sz="800"/>
                        <a:t>Client - Shared Lib</a:t>
                      </a:r>
                      <a:endParaRPr sz="80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en-GB" sz="800"/>
                        <a:t>security-bc</a:t>
                      </a:r>
                      <a:endParaRPr sz="80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en-GB" sz="800"/>
                        <a:t>authz-client-lib</a:t>
                      </a:r>
                      <a:endParaRPr sz="800"/>
                    </a:p>
                  </a:txBody>
                  <a:tcPr marL="28575" marR="28575" marT="19050" marB="19050" anchor="b">
                    <a:solidFill>
                      <a:srgbClr val="FFF2CC"/>
                    </a:solidFill>
                  </a:tcPr>
                </a:tc>
                <a:extLst>
                  <a:ext uri="{0D108BD9-81ED-4DB2-BD59-A6C34878D82A}">
                    <a16:rowId xmlns:a16="http://schemas.microsoft.com/office/drawing/2014/main" val="10011"/>
                  </a:ext>
                </a:extLst>
              </a:tr>
              <a:tr h="186748">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pt-PT" sz="800" b="0" i="0" u="none" strike="noStrike" kern="0" cap="none" spc="0" normalizeH="0" baseline="0" noProof="0" dirty="0">
                          <a:ln>
                            <a:noFill/>
                          </a:ln>
                          <a:solidFill>
                            <a:srgbClr val="000000"/>
                          </a:solidFill>
                          <a:effectLst/>
                          <a:uLnTx/>
                          <a:uFillTx/>
                          <a:latin typeface="+mn-lt"/>
                          <a:ea typeface="+mn-ea"/>
                          <a:cs typeface="+mn-cs"/>
                          <a:sym typeface="Arial"/>
                        </a:rPr>
                        <a:t>WIP</a:t>
                      </a:r>
                      <a:endParaRPr sz="1200" dirty="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en-GB" sz="800"/>
                        <a:t>Service</a:t>
                      </a:r>
                      <a:endParaRPr sz="80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en-GB" sz="800"/>
                        <a:t>security-bc</a:t>
                      </a:r>
                      <a:endParaRPr sz="80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en-GB" sz="800" dirty="0" err="1"/>
                        <a:t>authz</a:t>
                      </a:r>
                      <a:r>
                        <a:rPr lang="en-GB" sz="800" dirty="0"/>
                        <a:t>-svc</a:t>
                      </a:r>
                      <a:endParaRPr sz="800" dirty="0"/>
                    </a:p>
                  </a:txBody>
                  <a:tcPr marL="28575" marR="28575" marT="19050" marB="19050" anchor="b">
                    <a:solidFill>
                      <a:srgbClr val="FFF2CC"/>
                    </a:solidFill>
                  </a:tcPr>
                </a:tc>
                <a:extLst>
                  <a:ext uri="{0D108BD9-81ED-4DB2-BD59-A6C34878D82A}">
                    <a16:rowId xmlns:a16="http://schemas.microsoft.com/office/drawing/2014/main" val="10012"/>
                  </a:ext>
                </a:extLst>
              </a:tr>
              <a:tr h="228156">
                <a:tc>
                  <a:txBody>
                    <a:bodyPr/>
                    <a:lstStyle/>
                    <a:p>
                      <a:pPr marL="0" lvl="0" indent="0" algn="l" rtl="0">
                        <a:spcBef>
                          <a:spcPts val="0"/>
                        </a:spcBef>
                        <a:spcAft>
                          <a:spcPts val="0"/>
                        </a:spcAft>
                        <a:buNone/>
                      </a:pPr>
                      <a:endParaRPr sz="1200" dirty="0"/>
                    </a:p>
                  </a:txBody>
                  <a:tcPr marL="28575" marR="28575" marT="19050" marB="19050" anchor="b"/>
                </a:tc>
                <a:tc>
                  <a:txBody>
                    <a:bodyPr/>
                    <a:lstStyle/>
                    <a:p>
                      <a:pPr marL="0" lvl="0" indent="0" algn="l" rtl="0">
                        <a:lnSpc>
                          <a:spcPct val="115000"/>
                        </a:lnSpc>
                        <a:spcBef>
                          <a:spcPts val="0"/>
                        </a:spcBef>
                        <a:spcAft>
                          <a:spcPts val="0"/>
                        </a:spcAft>
                        <a:buNone/>
                      </a:pPr>
                      <a:r>
                        <a:rPr lang="en-GB" sz="800"/>
                        <a:t>Service</a:t>
                      </a:r>
                      <a:endParaRPr sz="800"/>
                    </a:p>
                  </a:txBody>
                  <a:tcPr marL="28575" marR="28575" marT="19050" marB="19050" anchor="b"/>
                </a:tc>
                <a:tc>
                  <a:txBody>
                    <a:bodyPr/>
                    <a:lstStyle/>
                    <a:p>
                      <a:pPr marL="0" lvl="0" indent="0" algn="l" rtl="0">
                        <a:lnSpc>
                          <a:spcPct val="115000"/>
                        </a:lnSpc>
                        <a:spcBef>
                          <a:spcPts val="0"/>
                        </a:spcBef>
                        <a:spcAft>
                          <a:spcPts val="0"/>
                        </a:spcAft>
                        <a:buNone/>
                      </a:pPr>
                      <a:r>
                        <a:rPr lang="en-GB" sz="800" dirty="0"/>
                        <a:t>security-</a:t>
                      </a:r>
                      <a:r>
                        <a:rPr lang="en-GB" sz="800" dirty="0" err="1"/>
                        <a:t>bc</a:t>
                      </a:r>
                      <a:endParaRPr sz="800" dirty="0"/>
                    </a:p>
                  </a:txBody>
                  <a:tcPr marL="28575" marR="28575" marT="19050" marB="19050" anchor="b"/>
                </a:tc>
                <a:tc>
                  <a:txBody>
                    <a:bodyPr/>
                    <a:lstStyle/>
                    <a:p>
                      <a:pPr marL="0" lvl="0" indent="0" algn="l" rtl="0">
                        <a:lnSpc>
                          <a:spcPct val="115000"/>
                        </a:lnSpc>
                        <a:spcBef>
                          <a:spcPts val="0"/>
                        </a:spcBef>
                        <a:spcAft>
                          <a:spcPts val="0"/>
                        </a:spcAft>
                        <a:buNone/>
                      </a:pPr>
                      <a:r>
                        <a:rPr lang="en-GB" sz="800"/>
                        <a:t>kms-svc</a:t>
                      </a:r>
                      <a:endParaRPr sz="800"/>
                    </a:p>
                  </a:txBody>
                  <a:tcPr marL="28575" marR="28575" marT="19050" marB="19050" anchor="b"/>
                </a:tc>
                <a:extLst>
                  <a:ext uri="{0D108BD9-81ED-4DB2-BD59-A6C34878D82A}">
                    <a16:rowId xmlns:a16="http://schemas.microsoft.com/office/drawing/2014/main" val="10013"/>
                  </a:ext>
                </a:extLst>
              </a:tr>
              <a:tr h="186748">
                <a:tc>
                  <a:txBody>
                    <a:bodyPr/>
                    <a:lstStyle/>
                    <a:p>
                      <a:pPr marL="0" lvl="0" indent="0" algn="l" rtl="0">
                        <a:spcBef>
                          <a:spcPts val="0"/>
                        </a:spcBef>
                        <a:spcAft>
                          <a:spcPts val="0"/>
                        </a:spcAft>
                        <a:buNone/>
                      </a:pPr>
                      <a:r>
                        <a:rPr kumimoji="0" lang="pt-PT" sz="800" b="0" i="0" u="none" strike="noStrike" kern="0" cap="none" spc="0" normalizeH="0" baseline="0" noProof="0" dirty="0">
                          <a:ln>
                            <a:noFill/>
                          </a:ln>
                          <a:solidFill>
                            <a:srgbClr val="000000"/>
                          </a:solidFill>
                          <a:effectLst/>
                          <a:uLnTx/>
                          <a:uFillTx/>
                          <a:latin typeface="+mn-lt"/>
                          <a:ea typeface="+mn-ea"/>
                          <a:cs typeface="+mn-cs"/>
                          <a:sym typeface="Arial"/>
                        </a:rPr>
                        <a:t>WIP</a:t>
                      </a:r>
                      <a:endParaRPr sz="1200" dirty="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pt-PT" sz="800" dirty="0" err="1"/>
                        <a:t>Service</a:t>
                      </a:r>
                      <a:endParaRPr sz="800" dirty="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pt-PT" sz="800" dirty="0" err="1"/>
                        <a:t>scheduling-bc</a:t>
                      </a:r>
                      <a:endParaRPr sz="800" dirty="0"/>
                    </a:p>
                  </a:txBody>
                  <a:tcPr marL="28575" marR="28575" marT="19050" marB="19050" anchor="b">
                    <a:solidFill>
                      <a:srgbClr val="FFF2CC"/>
                    </a:solidFill>
                  </a:tcPr>
                </a:tc>
                <a:tc>
                  <a:txBody>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lang="pt-PT" sz="800" dirty="0" err="1"/>
                        <a:t>scheduling-svc</a:t>
                      </a:r>
                      <a:endParaRPr lang="pt-PT" sz="800" dirty="0"/>
                    </a:p>
                  </a:txBody>
                  <a:tcPr marL="28575" marR="28575" marT="19050" marB="19050" anchor="b">
                    <a:solidFill>
                      <a:srgbClr val="FFF2CC"/>
                    </a:solidFill>
                  </a:tcPr>
                </a:tc>
                <a:extLst>
                  <a:ext uri="{0D108BD9-81ED-4DB2-BD59-A6C34878D82A}">
                    <a16:rowId xmlns:a16="http://schemas.microsoft.com/office/drawing/2014/main" val="3805639173"/>
                  </a:ext>
                </a:extLst>
              </a:tr>
              <a:tr h="186748">
                <a:tc>
                  <a:txBody>
                    <a:bodyPr/>
                    <a:lstStyle/>
                    <a:p>
                      <a:pPr marL="0" lvl="0" indent="0" algn="l" rtl="0">
                        <a:spcBef>
                          <a:spcPts val="0"/>
                        </a:spcBef>
                        <a:spcAft>
                          <a:spcPts val="0"/>
                        </a:spcAft>
                        <a:buNone/>
                      </a:pPr>
                      <a:r>
                        <a:rPr kumimoji="0" lang="pt-PT" sz="800" b="0" i="0" u="none" strike="noStrike" kern="0" cap="none" spc="0" normalizeH="0" baseline="0" noProof="0" dirty="0">
                          <a:ln>
                            <a:noFill/>
                          </a:ln>
                          <a:solidFill>
                            <a:srgbClr val="000000"/>
                          </a:solidFill>
                          <a:effectLst/>
                          <a:uLnTx/>
                          <a:uFillTx/>
                          <a:latin typeface="+mn-lt"/>
                          <a:ea typeface="+mn-ea"/>
                          <a:cs typeface="+mn-cs"/>
                          <a:sym typeface="Arial"/>
                        </a:rPr>
                        <a:t>WIP</a:t>
                      </a:r>
                      <a:endParaRPr sz="1200" dirty="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pt-PT" sz="800" dirty="0" err="1"/>
                        <a:t>Service</a:t>
                      </a:r>
                      <a:endParaRPr sz="800" dirty="0"/>
                    </a:p>
                  </a:txBody>
                  <a:tcPr marL="28575" marR="28575" marT="19050" marB="19050" anchor="b">
                    <a:solidFill>
                      <a:srgbClr val="FFF2CC"/>
                    </a:solidFill>
                  </a:tcPr>
                </a:tc>
                <a:tc>
                  <a:txBody>
                    <a:bodyPr/>
                    <a:lstStyle/>
                    <a:p>
                      <a:pPr marL="0" lvl="0" indent="0" algn="l" rtl="0">
                        <a:lnSpc>
                          <a:spcPct val="115000"/>
                        </a:lnSpc>
                        <a:spcBef>
                          <a:spcPts val="0"/>
                        </a:spcBef>
                        <a:spcAft>
                          <a:spcPts val="0"/>
                        </a:spcAft>
                        <a:buNone/>
                      </a:pPr>
                      <a:r>
                        <a:rPr lang="pt-PT" sz="800" dirty="0" err="1"/>
                        <a:t>scheduling-bc</a:t>
                      </a:r>
                      <a:endParaRPr sz="800" dirty="0"/>
                    </a:p>
                  </a:txBody>
                  <a:tcPr marL="28575" marR="28575" marT="19050" marB="19050" anchor="b">
                    <a:solidFill>
                      <a:srgbClr val="FFF2CC"/>
                    </a:solidFill>
                  </a:tcPr>
                </a:tc>
                <a:tc>
                  <a:txBody>
                    <a:bodyPr/>
                    <a:lstStyle/>
                    <a:p>
                      <a:pPr marL="0" marR="0" lvl="0" indent="0" algn="l" defTabSz="914400" rtl="0" eaLnBrk="1" fontAlgn="auto" latinLnBrk="0" hangingPunct="1">
                        <a:lnSpc>
                          <a:spcPct val="115000"/>
                        </a:lnSpc>
                        <a:spcBef>
                          <a:spcPts val="0"/>
                        </a:spcBef>
                        <a:spcAft>
                          <a:spcPts val="0"/>
                        </a:spcAft>
                        <a:buClr>
                          <a:srgbClr val="000000"/>
                        </a:buClr>
                        <a:buSzTx/>
                        <a:buFont typeface="Arial"/>
                        <a:buNone/>
                        <a:tabLst/>
                        <a:defRPr/>
                      </a:pPr>
                      <a:r>
                        <a:rPr lang="pt-PT" sz="800" dirty="0" err="1"/>
                        <a:t>scheduling</a:t>
                      </a:r>
                      <a:r>
                        <a:rPr lang="pt-PT" sz="800" dirty="0"/>
                        <a:t>-cliente-</a:t>
                      </a:r>
                      <a:r>
                        <a:rPr lang="pt-PT" sz="800" dirty="0" err="1"/>
                        <a:t>lib</a:t>
                      </a:r>
                      <a:endParaRPr lang="pt-PT" sz="800" dirty="0"/>
                    </a:p>
                  </a:txBody>
                  <a:tcPr marL="28575" marR="28575" marT="19050" marB="19050" anchor="b">
                    <a:solidFill>
                      <a:srgbClr val="FFF2CC"/>
                    </a:solidFill>
                  </a:tcPr>
                </a:tc>
                <a:extLst>
                  <a:ext uri="{0D108BD9-81ED-4DB2-BD59-A6C34878D82A}">
                    <a16:rowId xmlns:a16="http://schemas.microsoft.com/office/drawing/2014/main" val="2732325836"/>
                  </a:ext>
                </a:extLst>
              </a:tr>
              <a:tr h="228156">
                <a:tc>
                  <a:txBody>
                    <a:bodyPr/>
                    <a:lstStyle/>
                    <a:p>
                      <a:pPr marL="0" lvl="0" indent="0" algn="l" rtl="0">
                        <a:spcBef>
                          <a:spcPts val="0"/>
                        </a:spcBef>
                        <a:spcAft>
                          <a:spcPts val="0"/>
                        </a:spcAft>
                        <a:buNone/>
                      </a:pPr>
                      <a:endParaRPr sz="1200" dirty="0"/>
                    </a:p>
                  </a:txBody>
                  <a:tcPr marL="28575" marR="28575" marT="19050" marB="19050" anchor="b"/>
                </a:tc>
                <a:tc>
                  <a:txBody>
                    <a:bodyPr/>
                    <a:lstStyle/>
                    <a:p>
                      <a:pPr marL="0" lvl="0" indent="0" algn="l" rtl="0">
                        <a:lnSpc>
                          <a:spcPct val="115000"/>
                        </a:lnSpc>
                        <a:spcBef>
                          <a:spcPts val="0"/>
                        </a:spcBef>
                        <a:spcAft>
                          <a:spcPts val="0"/>
                        </a:spcAft>
                        <a:buNone/>
                      </a:pPr>
                      <a:r>
                        <a:rPr lang="en-GB" sz="800" dirty="0"/>
                        <a:t>Service</a:t>
                      </a:r>
                      <a:endParaRPr sz="800" dirty="0"/>
                    </a:p>
                  </a:txBody>
                  <a:tcPr marL="28575" marR="28575" marT="19050" marB="19050" anchor="b"/>
                </a:tc>
                <a:tc>
                  <a:txBody>
                    <a:bodyPr/>
                    <a:lstStyle/>
                    <a:p>
                      <a:pPr marL="0" lvl="0" indent="0" algn="l" rtl="0">
                        <a:lnSpc>
                          <a:spcPct val="115000"/>
                        </a:lnSpc>
                        <a:spcBef>
                          <a:spcPts val="0"/>
                        </a:spcBef>
                        <a:spcAft>
                          <a:spcPts val="0"/>
                        </a:spcAft>
                        <a:buNone/>
                      </a:pPr>
                      <a:r>
                        <a:rPr lang="en-GB" sz="800" dirty="0"/>
                        <a:t>reporting-</a:t>
                      </a:r>
                      <a:r>
                        <a:rPr lang="en-GB" sz="800" dirty="0" err="1"/>
                        <a:t>bc</a:t>
                      </a:r>
                      <a:endParaRPr sz="800" dirty="0"/>
                    </a:p>
                  </a:txBody>
                  <a:tcPr marL="28575" marR="28575" marT="19050" marB="19050" anchor="b"/>
                </a:tc>
                <a:tc>
                  <a:txBody>
                    <a:bodyPr/>
                    <a:lstStyle/>
                    <a:p>
                      <a:pPr marL="0" lvl="0" indent="0" algn="l" rtl="0">
                        <a:lnSpc>
                          <a:spcPct val="115000"/>
                        </a:lnSpc>
                        <a:spcBef>
                          <a:spcPts val="0"/>
                        </a:spcBef>
                        <a:spcAft>
                          <a:spcPts val="0"/>
                        </a:spcAft>
                        <a:buNone/>
                      </a:pPr>
                      <a:r>
                        <a:rPr lang="en-GB" sz="800" dirty="0"/>
                        <a:t>reporting-svc</a:t>
                      </a:r>
                      <a:endParaRPr sz="800" dirty="0"/>
                    </a:p>
                  </a:txBody>
                  <a:tcPr marL="28575" marR="28575" marT="19050" marB="19050" anchor="b"/>
                </a:tc>
                <a:extLst>
                  <a:ext uri="{0D108BD9-81ED-4DB2-BD59-A6C34878D82A}">
                    <a16:rowId xmlns:a16="http://schemas.microsoft.com/office/drawing/2014/main" val="3083404357"/>
                  </a:ext>
                </a:extLst>
              </a:tr>
              <a:tr h="228156">
                <a:tc>
                  <a:txBody>
                    <a:bodyPr/>
                    <a:lstStyle/>
                    <a:p>
                      <a:pPr marL="0" lvl="0" indent="0" algn="l" rtl="0">
                        <a:spcBef>
                          <a:spcPts val="0"/>
                        </a:spcBef>
                        <a:spcAft>
                          <a:spcPts val="0"/>
                        </a:spcAft>
                        <a:buNone/>
                      </a:pPr>
                      <a:endParaRPr sz="1200" dirty="0"/>
                    </a:p>
                  </a:txBody>
                  <a:tcPr marL="28575" marR="28575" marT="19050" marB="19050" anchor="b"/>
                </a:tc>
                <a:tc>
                  <a:txBody>
                    <a:bodyPr/>
                    <a:lstStyle/>
                    <a:p>
                      <a:pPr marL="0" lvl="0" indent="0" algn="l" rtl="0">
                        <a:lnSpc>
                          <a:spcPct val="115000"/>
                        </a:lnSpc>
                        <a:spcBef>
                          <a:spcPts val="0"/>
                        </a:spcBef>
                        <a:spcAft>
                          <a:spcPts val="0"/>
                        </a:spcAft>
                        <a:buNone/>
                      </a:pPr>
                      <a:r>
                        <a:rPr lang="en-GB" sz="800" dirty="0"/>
                        <a:t>Client - Shared Lib</a:t>
                      </a:r>
                      <a:endParaRPr sz="800" dirty="0"/>
                    </a:p>
                  </a:txBody>
                  <a:tcPr marL="28575" marR="28575" marT="19050" marB="19050" anchor="b"/>
                </a:tc>
                <a:tc>
                  <a:txBody>
                    <a:bodyPr/>
                    <a:lstStyle/>
                    <a:p>
                      <a:pPr marL="0" lvl="0" indent="0" algn="l" rtl="0">
                        <a:lnSpc>
                          <a:spcPct val="115000"/>
                        </a:lnSpc>
                        <a:spcBef>
                          <a:spcPts val="0"/>
                        </a:spcBef>
                        <a:spcAft>
                          <a:spcPts val="0"/>
                        </a:spcAft>
                        <a:buNone/>
                      </a:pPr>
                      <a:r>
                        <a:rPr lang="en-GB" sz="800" dirty="0"/>
                        <a:t>platform-monitoring-</a:t>
                      </a:r>
                      <a:r>
                        <a:rPr lang="en-GB" sz="800" dirty="0" err="1"/>
                        <a:t>bc</a:t>
                      </a:r>
                      <a:endParaRPr sz="800" dirty="0"/>
                    </a:p>
                  </a:txBody>
                  <a:tcPr marL="28575" marR="28575" marT="19050" marB="19050" anchor="b"/>
                </a:tc>
                <a:tc>
                  <a:txBody>
                    <a:bodyPr/>
                    <a:lstStyle/>
                    <a:p>
                      <a:pPr marL="0" lvl="0" indent="0" algn="l" rtl="0">
                        <a:lnSpc>
                          <a:spcPct val="115000"/>
                        </a:lnSpc>
                        <a:spcBef>
                          <a:spcPts val="0"/>
                        </a:spcBef>
                        <a:spcAft>
                          <a:spcPts val="0"/>
                        </a:spcAft>
                        <a:buNone/>
                      </a:pPr>
                      <a:r>
                        <a:rPr lang="en-GB" sz="800" dirty="0"/>
                        <a:t>metrics-client-lib</a:t>
                      </a:r>
                      <a:endParaRPr sz="800" dirty="0"/>
                    </a:p>
                  </a:txBody>
                  <a:tcPr marL="28575" marR="28575" marT="19050" marB="19050" anchor="b"/>
                </a:tc>
                <a:extLst>
                  <a:ext uri="{0D108BD9-81ED-4DB2-BD59-A6C34878D82A}">
                    <a16:rowId xmlns:a16="http://schemas.microsoft.com/office/drawing/2014/main" val="10015"/>
                  </a:ext>
                </a:extLst>
              </a:tr>
              <a:tr h="171772">
                <a:tc>
                  <a:txBody>
                    <a:bodyPr/>
                    <a:lstStyle/>
                    <a:p>
                      <a:pPr marL="0" lvl="0" indent="0" algn="l" rtl="0">
                        <a:lnSpc>
                          <a:spcPct val="115000"/>
                        </a:lnSpc>
                        <a:spcBef>
                          <a:spcPts val="0"/>
                        </a:spcBef>
                        <a:spcAft>
                          <a:spcPts val="0"/>
                        </a:spcAft>
                        <a:buNone/>
                      </a:pPr>
                      <a:r>
                        <a:rPr lang="en-GB" sz="800"/>
                        <a:t>Done</a:t>
                      </a:r>
                      <a:endParaRPr sz="800"/>
                    </a:p>
                  </a:txBody>
                  <a:tcPr marL="28575" marR="28575" marT="19050" marB="19050" anchor="b">
                    <a:solidFill>
                      <a:srgbClr val="D9EAD3"/>
                    </a:solidFill>
                  </a:tcPr>
                </a:tc>
                <a:tc>
                  <a:txBody>
                    <a:bodyPr/>
                    <a:lstStyle/>
                    <a:p>
                      <a:pPr marL="0" lvl="0" indent="0" algn="l" rtl="0">
                        <a:lnSpc>
                          <a:spcPct val="115000"/>
                        </a:lnSpc>
                        <a:spcBef>
                          <a:spcPts val="0"/>
                        </a:spcBef>
                        <a:spcAft>
                          <a:spcPts val="0"/>
                        </a:spcAft>
                        <a:buNone/>
                      </a:pPr>
                      <a:r>
                        <a:rPr lang="en-GB" sz="800" dirty="0"/>
                        <a:t>Client - Shared Lib</a:t>
                      </a:r>
                      <a:endParaRPr sz="800" dirty="0"/>
                    </a:p>
                  </a:txBody>
                  <a:tcPr marL="28575" marR="28575" marT="19050" marB="19050" anchor="b">
                    <a:solidFill>
                      <a:srgbClr val="D9EBD4"/>
                    </a:solidFill>
                  </a:tcPr>
                </a:tc>
                <a:tc>
                  <a:txBody>
                    <a:bodyPr/>
                    <a:lstStyle/>
                    <a:p>
                      <a:pPr marL="0" lvl="0" indent="0" algn="l" rtl="0">
                        <a:lnSpc>
                          <a:spcPct val="115000"/>
                        </a:lnSpc>
                        <a:spcBef>
                          <a:spcPts val="0"/>
                        </a:spcBef>
                        <a:spcAft>
                          <a:spcPts val="0"/>
                        </a:spcAft>
                        <a:buNone/>
                      </a:pPr>
                      <a:r>
                        <a:rPr lang="en-GB" sz="800"/>
                        <a:t>platform-shared-lib</a:t>
                      </a:r>
                      <a:endParaRPr sz="800"/>
                    </a:p>
                  </a:txBody>
                  <a:tcPr marL="28575" marR="28575" marT="19050" marB="19050" anchor="b">
                    <a:solidFill>
                      <a:srgbClr val="D9EAD3"/>
                    </a:solidFill>
                  </a:tcPr>
                </a:tc>
                <a:tc>
                  <a:txBody>
                    <a:bodyPr/>
                    <a:lstStyle/>
                    <a:p>
                      <a:pPr marL="0" lvl="0" indent="0" algn="l" rtl="0">
                        <a:lnSpc>
                          <a:spcPct val="115000"/>
                        </a:lnSpc>
                        <a:spcBef>
                          <a:spcPts val="0"/>
                        </a:spcBef>
                        <a:spcAft>
                          <a:spcPts val="0"/>
                        </a:spcAft>
                        <a:buNone/>
                      </a:pPr>
                      <a:r>
                        <a:rPr lang="en-GB" sz="800"/>
                        <a:t>nodejs-kafka-client-lib</a:t>
                      </a:r>
                      <a:endParaRPr sz="800"/>
                    </a:p>
                  </a:txBody>
                  <a:tcPr marL="28575" marR="28575" marT="19050" marB="19050" anchor="b">
                    <a:solidFill>
                      <a:srgbClr val="D9EAD3"/>
                    </a:solidFill>
                  </a:tcPr>
                </a:tc>
                <a:extLst>
                  <a:ext uri="{0D108BD9-81ED-4DB2-BD59-A6C34878D82A}">
                    <a16:rowId xmlns:a16="http://schemas.microsoft.com/office/drawing/2014/main" val="10016"/>
                  </a:ext>
                </a:extLst>
              </a:tr>
              <a:tr h="171772">
                <a:tc>
                  <a:txBody>
                    <a:bodyPr/>
                    <a:lstStyle/>
                    <a:p>
                      <a:pPr marL="0" lvl="0" indent="0" algn="l" rtl="0">
                        <a:lnSpc>
                          <a:spcPct val="115000"/>
                        </a:lnSpc>
                        <a:spcBef>
                          <a:spcPts val="0"/>
                        </a:spcBef>
                        <a:spcAft>
                          <a:spcPts val="0"/>
                        </a:spcAft>
                        <a:buNone/>
                      </a:pPr>
                      <a:r>
                        <a:rPr lang="en-GB" sz="800"/>
                        <a:t>Done</a:t>
                      </a:r>
                      <a:endParaRPr sz="800"/>
                    </a:p>
                  </a:txBody>
                  <a:tcPr marL="28575" marR="28575" marT="19050" marB="19050" anchor="b">
                    <a:solidFill>
                      <a:srgbClr val="D9EAD3"/>
                    </a:solidFill>
                  </a:tcPr>
                </a:tc>
                <a:tc>
                  <a:txBody>
                    <a:bodyPr/>
                    <a:lstStyle/>
                    <a:p>
                      <a:pPr marL="0" lvl="0" indent="0" algn="l" rtl="0">
                        <a:lnSpc>
                          <a:spcPct val="115000"/>
                        </a:lnSpc>
                        <a:spcBef>
                          <a:spcPts val="0"/>
                        </a:spcBef>
                        <a:spcAft>
                          <a:spcPts val="0"/>
                        </a:spcAft>
                        <a:buNone/>
                      </a:pPr>
                      <a:r>
                        <a:rPr lang="en-GB" sz="800"/>
                        <a:t>Client - Shared Lib</a:t>
                      </a:r>
                      <a:endParaRPr sz="800"/>
                    </a:p>
                  </a:txBody>
                  <a:tcPr marL="28575" marR="28575" marT="19050" marB="19050" anchor="b">
                    <a:solidFill>
                      <a:srgbClr val="D9EAD3"/>
                    </a:solidFill>
                  </a:tcPr>
                </a:tc>
                <a:tc>
                  <a:txBody>
                    <a:bodyPr/>
                    <a:lstStyle/>
                    <a:p>
                      <a:pPr marL="0" lvl="0" indent="0" algn="l" rtl="0">
                        <a:lnSpc>
                          <a:spcPct val="115000"/>
                        </a:lnSpc>
                        <a:spcBef>
                          <a:spcPts val="0"/>
                        </a:spcBef>
                        <a:spcAft>
                          <a:spcPts val="0"/>
                        </a:spcAft>
                        <a:buNone/>
                      </a:pPr>
                      <a:r>
                        <a:rPr lang="en-GB" sz="800"/>
                        <a:t>platform-shared-lib</a:t>
                      </a:r>
                      <a:endParaRPr sz="800"/>
                    </a:p>
                  </a:txBody>
                  <a:tcPr marL="28575" marR="28575" marT="19050" marB="19050" anchor="b">
                    <a:solidFill>
                      <a:srgbClr val="D9EAD3"/>
                    </a:solidFill>
                  </a:tcPr>
                </a:tc>
                <a:tc>
                  <a:txBody>
                    <a:bodyPr/>
                    <a:lstStyle/>
                    <a:p>
                      <a:pPr marL="0" lvl="0" indent="0" algn="l" rtl="0">
                        <a:lnSpc>
                          <a:spcPct val="115000"/>
                        </a:lnSpc>
                        <a:spcBef>
                          <a:spcPts val="0"/>
                        </a:spcBef>
                        <a:spcAft>
                          <a:spcPts val="0"/>
                        </a:spcAft>
                        <a:buNone/>
                      </a:pPr>
                      <a:r>
                        <a:rPr lang="en-GB" sz="800"/>
                        <a:t>messaging-types-lib</a:t>
                      </a:r>
                      <a:endParaRPr sz="800"/>
                    </a:p>
                  </a:txBody>
                  <a:tcPr marL="28575" marR="28575" marT="19050" marB="19050" anchor="b">
                    <a:solidFill>
                      <a:srgbClr val="D9EAD3"/>
                    </a:solidFill>
                  </a:tcPr>
                </a:tc>
                <a:extLst>
                  <a:ext uri="{0D108BD9-81ED-4DB2-BD59-A6C34878D82A}">
                    <a16:rowId xmlns:a16="http://schemas.microsoft.com/office/drawing/2014/main" val="10017"/>
                  </a:ext>
                </a:extLst>
              </a:tr>
              <a:tr h="171772">
                <a:tc>
                  <a:txBody>
                    <a:bodyPr/>
                    <a:lstStyle/>
                    <a:p>
                      <a:pPr marL="0" lvl="0" indent="0" algn="l" rtl="0">
                        <a:lnSpc>
                          <a:spcPct val="115000"/>
                        </a:lnSpc>
                        <a:spcBef>
                          <a:spcPts val="0"/>
                        </a:spcBef>
                        <a:spcAft>
                          <a:spcPts val="0"/>
                        </a:spcAft>
                        <a:buNone/>
                      </a:pPr>
                      <a:r>
                        <a:rPr lang="en-GB" sz="800"/>
                        <a:t>Done</a:t>
                      </a:r>
                      <a:endParaRPr sz="800"/>
                    </a:p>
                  </a:txBody>
                  <a:tcPr marL="28575" marR="28575" marT="19050" marB="19050" anchor="b">
                    <a:solidFill>
                      <a:srgbClr val="D9EAD3"/>
                    </a:solidFill>
                  </a:tcPr>
                </a:tc>
                <a:tc>
                  <a:txBody>
                    <a:bodyPr/>
                    <a:lstStyle/>
                    <a:p>
                      <a:pPr marL="0" lvl="0" indent="0" algn="l" rtl="0">
                        <a:lnSpc>
                          <a:spcPct val="115000"/>
                        </a:lnSpc>
                        <a:spcBef>
                          <a:spcPts val="0"/>
                        </a:spcBef>
                        <a:spcAft>
                          <a:spcPts val="0"/>
                        </a:spcAft>
                        <a:buNone/>
                      </a:pPr>
                      <a:r>
                        <a:rPr lang="en-GB" sz="800"/>
                        <a:t>Service Template</a:t>
                      </a:r>
                      <a:endParaRPr sz="800"/>
                    </a:p>
                  </a:txBody>
                  <a:tcPr marL="28575" marR="28575" marT="19050" marB="19050" anchor="b">
                    <a:solidFill>
                      <a:srgbClr val="D9EAD3"/>
                    </a:solidFill>
                  </a:tcPr>
                </a:tc>
                <a:tc>
                  <a:txBody>
                    <a:bodyPr/>
                    <a:lstStyle/>
                    <a:p>
                      <a:pPr marL="0" lvl="0" indent="0" algn="l" rtl="0">
                        <a:lnSpc>
                          <a:spcPct val="115000"/>
                        </a:lnSpc>
                        <a:spcBef>
                          <a:spcPts val="0"/>
                        </a:spcBef>
                        <a:spcAft>
                          <a:spcPts val="0"/>
                        </a:spcAft>
                        <a:buNone/>
                      </a:pPr>
                      <a:r>
                        <a:rPr lang="en-GB" sz="800"/>
                        <a:t>nodejs-template-bc</a:t>
                      </a:r>
                      <a:endParaRPr sz="800"/>
                    </a:p>
                  </a:txBody>
                  <a:tcPr marL="28575" marR="28575" marT="19050" marB="19050" anchor="b">
                    <a:solidFill>
                      <a:srgbClr val="D9EAD3"/>
                    </a:solidFill>
                  </a:tcPr>
                </a:tc>
                <a:tc>
                  <a:txBody>
                    <a:bodyPr/>
                    <a:lstStyle/>
                    <a:p>
                      <a:pPr marL="0" lvl="0" indent="0" algn="l" rtl="0">
                        <a:lnSpc>
                          <a:spcPct val="115000"/>
                        </a:lnSpc>
                        <a:spcBef>
                          <a:spcPts val="0"/>
                        </a:spcBef>
                        <a:spcAft>
                          <a:spcPts val="0"/>
                        </a:spcAft>
                        <a:buNone/>
                      </a:pPr>
                      <a:r>
                        <a:rPr lang="en-GB" sz="800" dirty="0"/>
                        <a:t>n/a</a:t>
                      </a:r>
                      <a:endParaRPr sz="800" dirty="0"/>
                    </a:p>
                  </a:txBody>
                  <a:tcPr marL="28575" marR="28575" marT="19050" marB="19050" anchor="b">
                    <a:solidFill>
                      <a:srgbClr val="D9EAD3"/>
                    </a:solidFill>
                  </a:tcPr>
                </a:tc>
                <a:extLst>
                  <a:ext uri="{0D108BD9-81ED-4DB2-BD59-A6C34878D82A}">
                    <a16:rowId xmlns:a16="http://schemas.microsoft.com/office/drawing/2014/main" val="10018"/>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6"/>
          <p:cNvSpPr txBox="1">
            <a:spLocks noGrp="1"/>
          </p:cNvSpPr>
          <p:nvPr>
            <p:ph type="title"/>
          </p:nvPr>
        </p:nvSpPr>
        <p:spPr>
          <a:xfrm>
            <a:off x="623900" y="1282300"/>
            <a:ext cx="7886700" cy="3342000"/>
          </a:xfrm>
          <a:prstGeom prst="rect">
            <a:avLst/>
          </a:prstGeom>
        </p:spPr>
        <p:txBody>
          <a:bodyPr spcFirstLastPara="1" wrap="square" lIns="34275" tIns="17125" rIns="34275" bIns="17125" anchor="b" anchorCtr="0">
            <a:noAutofit/>
          </a:bodyPr>
          <a:lstStyle/>
          <a:p>
            <a:pPr marL="0" lvl="0" indent="0" algn="l" rtl="0">
              <a:spcBef>
                <a:spcPts val="0"/>
              </a:spcBef>
              <a:spcAft>
                <a:spcPts val="0"/>
              </a:spcAft>
              <a:buNone/>
            </a:pPr>
            <a:endParaRPr dirty="0"/>
          </a:p>
          <a:p>
            <a:pPr marL="0" lvl="0" indent="0" algn="l" rtl="0">
              <a:spcBef>
                <a:spcPts val="0"/>
              </a:spcBef>
              <a:spcAft>
                <a:spcPts val="0"/>
              </a:spcAft>
              <a:buNone/>
            </a:pPr>
            <a:r>
              <a:rPr lang="en-GB" dirty="0">
                <a:solidFill>
                  <a:srgbClr val="404E64"/>
                </a:solidFill>
              </a:rPr>
              <a:t>How</a:t>
            </a:r>
            <a:r>
              <a:rPr lang="en-GB" dirty="0">
                <a:solidFill>
                  <a:schemeClr val="dk2"/>
                </a:solidFill>
              </a:rPr>
              <a:t> does it work?</a:t>
            </a:r>
            <a:endParaRPr dirty="0">
              <a:solidFill>
                <a:schemeClr val="dk2"/>
              </a:solidFill>
            </a:endParaRPr>
          </a:p>
          <a:p>
            <a:pPr marL="0" lvl="0" indent="0" algn="l" rtl="0">
              <a:spcBef>
                <a:spcPts val="0"/>
              </a:spcBef>
              <a:spcAft>
                <a:spcPts val="0"/>
              </a:spcAft>
              <a:buNone/>
            </a:pPr>
            <a:r>
              <a:rPr lang="en-GB" dirty="0"/>
              <a:t> </a:t>
            </a:r>
            <a:endParaRPr dirty="0"/>
          </a:p>
          <a:p>
            <a:pPr lvl="0">
              <a:buClr>
                <a:schemeClr val="dk1"/>
              </a:buClr>
              <a:buSzPts val="1100"/>
            </a:pPr>
            <a:r>
              <a:rPr lang="en-GB" dirty="0" err="1"/>
              <a:t>vNext</a:t>
            </a:r>
            <a:r>
              <a:rPr lang="en-GB" dirty="0"/>
              <a:t> Foundation</a:t>
            </a:r>
            <a:endParaRPr b="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7"/>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marL="0" lvl="0" indent="0" algn="l" rtl="0">
              <a:lnSpc>
                <a:spcPct val="90000"/>
              </a:lnSpc>
              <a:spcBef>
                <a:spcPts val="0"/>
              </a:spcBef>
              <a:spcAft>
                <a:spcPts val="0"/>
              </a:spcAft>
              <a:buClr>
                <a:schemeClr val="accent1"/>
              </a:buClr>
              <a:buSzPts val="3300"/>
              <a:buFont typeface="Arial"/>
              <a:buNone/>
            </a:pPr>
            <a:r>
              <a:rPr lang="en-GB" sz="3600" dirty="0" err="1"/>
              <a:t>vNext</a:t>
            </a:r>
            <a:r>
              <a:rPr lang="en-GB" sz="3600" dirty="0"/>
              <a:t> Platform Configuration</a:t>
            </a:r>
            <a:endParaRPr sz="2400" dirty="0"/>
          </a:p>
        </p:txBody>
      </p:sp>
      <p:sp>
        <p:nvSpPr>
          <p:cNvPr id="7" name="Google Shape;211;p37">
            <a:extLst>
              <a:ext uri="{FF2B5EF4-FFF2-40B4-BE49-F238E27FC236}">
                <a16:creationId xmlns:a16="http://schemas.microsoft.com/office/drawing/2014/main" id="{0FB1569C-04F1-8DD3-49C4-EF6541C9DE56}"/>
              </a:ext>
            </a:extLst>
          </p:cNvPr>
          <p:cNvSpPr txBox="1">
            <a:spLocks/>
          </p:cNvSpPr>
          <p:nvPr/>
        </p:nvSpPr>
        <p:spPr>
          <a:xfrm>
            <a:off x="628650" y="1034552"/>
            <a:ext cx="7886700" cy="670805"/>
          </a:xfrm>
          <a:prstGeom prst="rect">
            <a:avLst/>
          </a:prstGeom>
          <a:noFill/>
          <a:ln>
            <a:noFill/>
          </a:ln>
        </p:spPr>
        <p:txBody>
          <a:bodyPr spcFirstLastPara="1" wrap="square" lIns="34275" tIns="17125" rIns="34275" bIns="1712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700"/>
              <a:buFont typeface="Arial"/>
              <a:buNone/>
              <a:defRPr sz="3300" b="1"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9pPr>
          </a:lstStyle>
          <a:p>
            <a:pPr>
              <a:buSzPts val="3300"/>
            </a:pPr>
            <a:r>
              <a:rPr lang="en-GB" sz="2800" dirty="0">
                <a:solidFill>
                  <a:srgbClr val="404E64"/>
                </a:solidFill>
              </a:rPr>
              <a:t>Bootstrap</a:t>
            </a:r>
          </a:p>
        </p:txBody>
      </p:sp>
      <p:pic>
        <p:nvPicPr>
          <p:cNvPr id="8" name="Picture 7">
            <a:extLst>
              <a:ext uri="{FF2B5EF4-FFF2-40B4-BE49-F238E27FC236}">
                <a16:creationId xmlns:a16="http://schemas.microsoft.com/office/drawing/2014/main" id="{7CDF77BF-56E8-72C5-8D01-84B5F99784BB}"/>
              </a:ext>
            </a:extLst>
          </p:cNvPr>
          <p:cNvPicPr>
            <a:picLocks noChangeAspect="1"/>
          </p:cNvPicPr>
          <p:nvPr/>
        </p:nvPicPr>
        <p:blipFill>
          <a:blip r:embed="rId3"/>
          <a:stretch>
            <a:fillRect/>
          </a:stretch>
        </p:blipFill>
        <p:spPr>
          <a:xfrm>
            <a:off x="0" y="2209009"/>
            <a:ext cx="9144000" cy="1899939"/>
          </a:xfrm>
          <a:prstGeom prst="rect">
            <a:avLst/>
          </a:prstGeom>
        </p:spPr>
      </p:pic>
      <p:sp>
        <p:nvSpPr>
          <p:cNvPr id="9" name="TextBox 8">
            <a:extLst>
              <a:ext uri="{FF2B5EF4-FFF2-40B4-BE49-F238E27FC236}">
                <a16:creationId xmlns:a16="http://schemas.microsoft.com/office/drawing/2014/main" id="{7CB8CF1B-41FB-168C-25EC-6A4D991B6E84}"/>
              </a:ext>
            </a:extLst>
          </p:cNvPr>
          <p:cNvSpPr txBox="1"/>
          <p:nvPr/>
        </p:nvSpPr>
        <p:spPr>
          <a:xfrm>
            <a:off x="7449422" y="4108948"/>
            <a:ext cx="1576072" cy="1169551"/>
          </a:xfrm>
          <a:prstGeom prst="rect">
            <a:avLst/>
          </a:prstGeom>
          <a:noFill/>
        </p:spPr>
        <p:txBody>
          <a:bodyPr wrap="none" rtlCol="0">
            <a:spAutoFit/>
          </a:bodyPr>
          <a:lstStyle/>
          <a:p>
            <a:r>
              <a:rPr lang="en-GB" dirty="0"/>
              <a:t>Configs can be:</a:t>
            </a:r>
          </a:p>
          <a:p>
            <a:pPr marL="285750" indent="-285750">
              <a:buFontTx/>
              <a:buChar char="-"/>
            </a:pPr>
            <a:r>
              <a:rPr lang="en-GB" dirty="0"/>
              <a:t>Parameters</a:t>
            </a:r>
          </a:p>
          <a:p>
            <a:pPr marL="285750" indent="-285750">
              <a:buFontTx/>
              <a:buChar char="-"/>
            </a:pPr>
            <a:r>
              <a:rPr lang="en-GB" dirty="0"/>
              <a:t>Feature Flags</a:t>
            </a:r>
          </a:p>
          <a:p>
            <a:pPr marL="285750" indent="-285750">
              <a:buFontTx/>
              <a:buChar char="-"/>
            </a:pPr>
            <a:r>
              <a:rPr lang="en-GB" dirty="0"/>
              <a:t>Secrets</a:t>
            </a:r>
          </a:p>
          <a:p>
            <a:endParaRPr lang="en-GB" dirty="0"/>
          </a:p>
        </p:txBody>
      </p:sp>
    </p:spTree>
    <p:extLst>
      <p:ext uri="{BB962C8B-B14F-4D97-AF65-F5344CB8AC3E}">
        <p14:creationId xmlns:p14="http://schemas.microsoft.com/office/powerpoint/2010/main" val="3900627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7"/>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marL="0" lvl="0" indent="0" algn="l" rtl="0">
              <a:lnSpc>
                <a:spcPct val="90000"/>
              </a:lnSpc>
              <a:spcBef>
                <a:spcPts val="0"/>
              </a:spcBef>
              <a:spcAft>
                <a:spcPts val="0"/>
              </a:spcAft>
              <a:buClr>
                <a:schemeClr val="accent1"/>
              </a:buClr>
              <a:buSzPts val="3300"/>
              <a:buFont typeface="Arial"/>
              <a:buNone/>
            </a:pPr>
            <a:r>
              <a:rPr lang="en-GB" sz="3600" dirty="0" err="1"/>
              <a:t>vNext</a:t>
            </a:r>
            <a:r>
              <a:rPr lang="en-GB" sz="3600" dirty="0"/>
              <a:t> Platform Configuration</a:t>
            </a:r>
            <a:endParaRPr sz="2400" dirty="0"/>
          </a:p>
        </p:txBody>
      </p:sp>
      <p:pic>
        <p:nvPicPr>
          <p:cNvPr id="3" name="Picture 2">
            <a:extLst>
              <a:ext uri="{FF2B5EF4-FFF2-40B4-BE49-F238E27FC236}">
                <a16:creationId xmlns:a16="http://schemas.microsoft.com/office/drawing/2014/main" id="{1AE41A42-2931-4C9E-EBC9-86300C83DCD0}"/>
              </a:ext>
            </a:extLst>
          </p:cNvPr>
          <p:cNvPicPr>
            <a:picLocks noChangeAspect="1"/>
          </p:cNvPicPr>
          <p:nvPr/>
        </p:nvPicPr>
        <p:blipFill>
          <a:blip r:embed="rId3"/>
          <a:stretch>
            <a:fillRect/>
          </a:stretch>
        </p:blipFill>
        <p:spPr>
          <a:xfrm>
            <a:off x="0" y="2424526"/>
            <a:ext cx="9144000" cy="1586565"/>
          </a:xfrm>
          <a:prstGeom prst="rect">
            <a:avLst/>
          </a:prstGeom>
        </p:spPr>
      </p:pic>
      <p:sp>
        <p:nvSpPr>
          <p:cNvPr id="6" name="Google Shape;211;p37">
            <a:extLst>
              <a:ext uri="{FF2B5EF4-FFF2-40B4-BE49-F238E27FC236}">
                <a16:creationId xmlns:a16="http://schemas.microsoft.com/office/drawing/2014/main" id="{FD259BEA-C198-0C40-A0A0-A8B15E27121F}"/>
              </a:ext>
            </a:extLst>
          </p:cNvPr>
          <p:cNvSpPr txBox="1">
            <a:spLocks/>
          </p:cNvSpPr>
          <p:nvPr/>
        </p:nvSpPr>
        <p:spPr>
          <a:xfrm>
            <a:off x="628650" y="1034552"/>
            <a:ext cx="7886700" cy="670805"/>
          </a:xfrm>
          <a:prstGeom prst="rect">
            <a:avLst/>
          </a:prstGeom>
          <a:noFill/>
          <a:ln>
            <a:noFill/>
          </a:ln>
        </p:spPr>
        <p:txBody>
          <a:bodyPr spcFirstLastPara="1" wrap="square" lIns="34275" tIns="17125" rIns="34275" bIns="1712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700"/>
              <a:buFont typeface="Arial"/>
              <a:buNone/>
              <a:defRPr sz="3300" b="1"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9pPr>
          </a:lstStyle>
          <a:p>
            <a:pPr>
              <a:buSzPts val="3300"/>
            </a:pPr>
            <a:r>
              <a:rPr lang="en-GB" sz="2800" dirty="0">
                <a:solidFill>
                  <a:srgbClr val="404E64"/>
                </a:solidFill>
              </a:rPr>
              <a:t>Operator Changes</a:t>
            </a:r>
          </a:p>
        </p:txBody>
      </p:sp>
    </p:spTree>
    <p:extLst>
      <p:ext uri="{BB962C8B-B14F-4D97-AF65-F5344CB8AC3E}">
        <p14:creationId xmlns:p14="http://schemas.microsoft.com/office/powerpoint/2010/main" val="22758753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7"/>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marL="0" lvl="0" indent="0" algn="l" rtl="0">
              <a:lnSpc>
                <a:spcPct val="90000"/>
              </a:lnSpc>
              <a:spcBef>
                <a:spcPts val="0"/>
              </a:spcBef>
              <a:spcAft>
                <a:spcPts val="0"/>
              </a:spcAft>
              <a:buClr>
                <a:schemeClr val="accent1"/>
              </a:buClr>
              <a:buSzPts val="3300"/>
              <a:buFont typeface="Arial"/>
              <a:buNone/>
            </a:pPr>
            <a:r>
              <a:rPr lang="en-GB" sz="3600" dirty="0" err="1"/>
              <a:t>vNext</a:t>
            </a:r>
            <a:r>
              <a:rPr lang="en-GB" sz="3600" dirty="0"/>
              <a:t> Platform Configuration</a:t>
            </a:r>
            <a:endParaRPr sz="2400" dirty="0"/>
          </a:p>
        </p:txBody>
      </p:sp>
      <p:sp>
        <p:nvSpPr>
          <p:cNvPr id="6" name="Google Shape;211;p37">
            <a:extLst>
              <a:ext uri="{FF2B5EF4-FFF2-40B4-BE49-F238E27FC236}">
                <a16:creationId xmlns:a16="http://schemas.microsoft.com/office/drawing/2014/main" id="{FD259BEA-C198-0C40-A0A0-A8B15E27121F}"/>
              </a:ext>
            </a:extLst>
          </p:cNvPr>
          <p:cNvSpPr txBox="1">
            <a:spLocks/>
          </p:cNvSpPr>
          <p:nvPr/>
        </p:nvSpPr>
        <p:spPr>
          <a:xfrm>
            <a:off x="628650" y="1034552"/>
            <a:ext cx="7886700" cy="670805"/>
          </a:xfrm>
          <a:prstGeom prst="rect">
            <a:avLst/>
          </a:prstGeom>
          <a:noFill/>
          <a:ln>
            <a:noFill/>
          </a:ln>
        </p:spPr>
        <p:txBody>
          <a:bodyPr spcFirstLastPara="1" wrap="square" lIns="34275" tIns="17125" rIns="34275" bIns="1712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700"/>
              <a:buFont typeface="Arial"/>
              <a:buNone/>
              <a:defRPr sz="3300" b="1"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9pPr>
          </a:lstStyle>
          <a:p>
            <a:pPr>
              <a:buSzPts val="3300"/>
            </a:pPr>
            <a:r>
              <a:rPr lang="en-GB" sz="2800" dirty="0">
                <a:solidFill>
                  <a:srgbClr val="404E64"/>
                </a:solidFill>
              </a:rPr>
              <a:t>Application Start</a:t>
            </a:r>
          </a:p>
        </p:txBody>
      </p:sp>
      <p:pic>
        <p:nvPicPr>
          <p:cNvPr id="2" name="Picture 1">
            <a:extLst>
              <a:ext uri="{FF2B5EF4-FFF2-40B4-BE49-F238E27FC236}">
                <a16:creationId xmlns:a16="http://schemas.microsoft.com/office/drawing/2014/main" id="{79F5B68E-DF4F-86A0-8E1D-C2D1D0A6DA5F}"/>
              </a:ext>
            </a:extLst>
          </p:cNvPr>
          <p:cNvPicPr>
            <a:picLocks noChangeAspect="1"/>
          </p:cNvPicPr>
          <p:nvPr/>
        </p:nvPicPr>
        <p:blipFill>
          <a:blip r:embed="rId3"/>
          <a:stretch>
            <a:fillRect/>
          </a:stretch>
        </p:blipFill>
        <p:spPr>
          <a:xfrm>
            <a:off x="0" y="2028752"/>
            <a:ext cx="9144000" cy="2117766"/>
          </a:xfrm>
          <a:prstGeom prst="rect">
            <a:avLst/>
          </a:prstGeom>
        </p:spPr>
      </p:pic>
    </p:spTree>
    <p:extLst>
      <p:ext uri="{BB962C8B-B14F-4D97-AF65-F5344CB8AC3E}">
        <p14:creationId xmlns:p14="http://schemas.microsoft.com/office/powerpoint/2010/main" val="4950644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7"/>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marL="0" lvl="0" indent="0" algn="l" rtl="0">
              <a:lnSpc>
                <a:spcPct val="90000"/>
              </a:lnSpc>
              <a:spcBef>
                <a:spcPts val="0"/>
              </a:spcBef>
              <a:spcAft>
                <a:spcPts val="0"/>
              </a:spcAft>
              <a:buClr>
                <a:schemeClr val="accent1"/>
              </a:buClr>
              <a:buSzPts val="3300"/>
              <a:buFont typeface="Arial"/>
              <a:buNone/>
            </a:pPr>
            <a:r>
              <a:rPr lang="en-GB" sz="3600" dirty="0" err="1"/>
              <a:t>vNext</a:t>
            </a:r>
            <a:r>
              <a:rPr lang="en-GB" sz="3600" dirty="0"/>
              <a:t> Logging</a:t>
            </a:r>
            <a:endParaRPr sz="2400" dirty="0"/>
          </a:p>
        </p:txBody>
      </p:sp>
      <p:pic>
        <p:nvPicPr>
          <p:cNvPr id="2" name="Picture 1">
            <a:extLst>
              <a:ext uri="{FF2B5EF4-FFF2-40B4-BE49-F238E27FC236}">
                <a16:creationId xmlns:a16="http://schemas.microsoft.com/office/drawing/2014/main" id="{A29A40D8-B628-F350-79CC-1ABA3CE311B5}"/>
              </a:ext>
            </a:extLst>
          </p:cNvPr>
          <p:cNvPicPr>
            <a:picLocks noChangeAspect="1"/>
          </p:cNvPicPr>
          <p:nvPr/>
        </p:nvPicPr>
        <p:blipFill>
          <a:blip r:embed="rId3"/>
          <a:stretch>
            <a:fillRect/>
          </a:stretch>
        </p:blipFill>
        <p:spPr>
          <a:xfrm>
            <a:off x="0" y="2028752"/>
            <a:ext cx="9144000" cy="2289438"/>
          </a:xfrm>
          <a:prstGeom prst="rect">
            <a:avLst/>
          </a:prstGeom>
        </p:spPr>
      </p:pic>
      <p:sp>
        <p:nvSpPr>
          <p:cNvPr id="6" name="Google Shape;211;p37">
            <a:extLst>
              <a:ext uri="{FF2B5EF4-FFF2-40B4-BE49-F238E27FC236}">
                <a16:creationId xmlns:a16="http://schemas.microsoft.com/office/drawing/2014/main" id="{E61CCFA5-50B8-8DD2-9458-21AF256AD13B}"/>
              </a:ext>
            </a:extLst>
          </p:cNvPr>
          <p:cNvSpPr txBox="1">
            <a:spLocks/>
          </p:cNvSpPr>
          <p:nvPr/>
        </p:nvSpPr>
        <p:spPr>
          <a:xfrm>
            <a:off x="628650" y="1034552"/>
            <a:ext cx="7886700" cy="670805"/>
          </a:xfrm>
          <a:prstGeom prst="rect">
            <a:avLst/>
          </a:prstGeom>
          <a:noFill/>
          <a:ln>
            <a:noFill/>
          </a:ln>
        </p:spPr>
        <p:txBody>
          <a:bodyPr spcFirstLastPara="1" wrap="square" lIns="34275" tIns="17125" rIns="34275" bIns="1712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700"/>
              <a:buFont typeface="Arial"/>
              <a:buNone/>
              <a:defRPr sz="3300" b="1"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9pPr>
          </a:lstStyle>
          <a:p>
            <a:pPr>
              <a:buSzPts val="3300"/>
            </a:pPr>
            <a:r>
              <a:rPr lang="en-GB" sz="2800" dirty="0">
                <a:solidFill>
                  <a:srgbClr val="404E64"/>
                </a:solidFill>
              </a:rPr>
              <a:t>Event or RPC based logging</a:t>
            </a:r>
          </a:p>
        </p:txBody>
      </p:sp>
    </p:spTree>
    <p:extLst>
      <p:ext uri="{BB962C8B-B14F-4D97-AF65-F5344CB8AC3E}">
        <p14:creationId xmlns:p14="http://schemas.microsoft.com/office/powerpoint/2010/main" val="42639110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2" name="Picture 1">
            <a:extLst>
              <a:ext uri="{FF2B5EF4-FFF2-40B4-BE49-F238E27FC236}">
                <a16:creationId xmlns:a16="http://schemas.microsoft.com/office/drawing/2014/main" id="{8C800D9B-7651-65D2-EF12-3BCE1F6D2A61}"/>
              </a:ext>
            </a:extLst>
          </p:cNvPr>
          <p:cNvPicPr>
            <a:picLocks noChangeAspect="1"/>
          </p:cNvPicPr>
          <p:nvPr/>
        </p:nvPicPr>
        <p:blipFill>
          <a:blip r:embed="rId3"/>
          <a:stretch>
            <a:fillRect/>
          </a:stretch>
        </p:blipFill>
        <p:spPr>
          <a:xfrm>
            <a:off x="0" y="1034552"/>
            <a:ext cx="9144000" cy="3348842"/>
          </a:xfrm>
          <a:prstGeom prst="rect">
            <a:avLst/>
          </a:prstGeom>
        </p:spPr>
      </p:pic>
      <p:sp>
        <p:nvSpPr>
          <p:cNvPr id="211" name="Google Shape;211;p37"/>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lvl="0">
              <a:buSzPts val="3300"/>
            </a:pPr>
            <a:r>
              <a:rPr lang="en-GB" sz="3600" dirty="0" err="1"/>
              <a:t>vNext</a:t>
            </a:r>
            <a:r>
              <a:rPr lang="en-GB" sz="3600" dirty="0"/>
              <a:t> Auditing</a:t>
            </a:r>
            <a:endParaRPr sz="2400" dirty="0"/>
          </a:p>
        </p:txBody>
      </p:sp>
      <p:sp>
        <p:nvSpPr>
          <p:cNvPr id="4" name="Google Shape;211;p37">
            <a:extLst>
              <a:ext uri="{FF2B5EF4-FFF2-40B4-BE49-F238E27FC236}">
                <a16:creationId xmlns:a16="http://schemas.microsoft.com/office/drawing/2014/main" id="{36BAC449-F6DC-A5F8-1FAE-F5FF1D6C9A91}"/>
              </a:ext>
            </a:extLst>
          </p:cNvPr>
          <p:cNvSpPr txBox="1">
            <a:spLocks/>
          </p:cNvSpPr>
          <p:nvPr/>
        </p:nvSpPr>
        <p:spPr>
          <a:xfrm>
            <a:off x="628650" y="1034552"/>
            <a:ext cx="7886700" cy="670805"/>
          </a:xfrm>
          <a:prstGeom prst="rect">
            <a:avLst/>
          </a:prstGeom>
          <a:noFill/>
          <a:ln>
            <a:noFill/>
          </a:ln>
        </p:spPr>
        <p:txBody>
          <a:bodyPr spcFirstLastPara="1" wrap="square" lIns="34275" tIns="17125" rIns="34275" bIns="1712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700"/>
              <a:buFont typeface="Arial"/>
              <a:buNone/>
              <a:defRPr sz="3300" b="1"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9pPr>
          </a:lstStyle>
          <a:p>
            <a:pPr>
              <a:buSzPts val="3300"/>
            </a:pPr>
            <a:r>
              <a:rPr lang="en-GB" sz="2800" dirty="0">
                <a:solidFill>
                  <a:srgbClr val="404E64"/>
                </a:solidFill>
              </a:rPr>
              <a:t>Event or RPC based auditing</a:t>
            </a:r>
          </a:p>
        </p:txBody>
      </p:sp>
    </p:spTree>
    <p:extLst>
      <p:ext uri="{BB962C8B-B14F-4D97-AF65-F5344CB8AC3E}">
        <p14:creationId xmlns:p14="http://schemas.microsoft.com/office/powerpoint/2010/main" val="15681347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7"/>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lvl="0">
              <a:buSzPts val="3300"/>
            </a:pPr>
            <a:r>
              <a:rPr lang="en-GB" sz="3600" dirty="0" err="1"/>
              <a:t>vNext</a:t>
            </a:r>
            <a:r>
              <a:rPr lang="en-GB" sz="3600" dirty="0"/>
              <a:t> Scheduling</a:t>
            </a:r>
            <a:endParaRPr sz="2400" dirty="0"/>
          </a:p>
        </p:txBody>
      </p:sp>
      <p:sp>
        <p:nvSpPr>
          <p:cNvPr id="4" name="Google Shape;211;p37">
            <a:extLst>
              <a:ext uri="{FF2B5EF4-FFF2-40B4-BE49-F238E27FC236}">
                <a16:creationId xmlns:a16="http://schemas.microsoft.com/office/drawing/2014/main" id="{83EE6814-7347-120E-962F-694F7AA3AA6E}"/>
              </a:ext>
            </a:extLst>
          </p:cNvPr>
          <p:cNvSpPr txBox="1">
            <a:spLocks/>
          </p:cNvSpPr>
          <p:nvPr/>
        </p:nvSpPr>
        <p:spPr>
          <a:xfrm>
            <a:off x="628650" y="1034552"/>
            <a:ext cx="7886700" cy="670805"/>
          </a:xfrm>
          <a:prstGeom prst="rect">
            <a:avLst/>
          </a:prstGeom>
          <a:noFill/>
          <a:ln>
            <a:noFill/>
          </a:ln>
        </p:spPr>
        <p:txBody>
          <a:bodyPr spcFirstLastPara="1" wrap="square" lIns="34275" tIns="17125" rIns="34275" bIns="1712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700"/>
              <a:buFont typeface="Arial"/>
              <a:buNone/>
              <a:defRPr sz="3300" b="1"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9pPr>
          </a:lstStyle>
          <a:p>
            <a:pPr>
              <a:buSzPts val="3300"/>
            </a:pPr>
            <a:r>
              <a:rPr lang="en-GB" sz="2800" dirty="0">
                <a:solidFill>
                  <a:srgbClr val="404E64"/>
                </a:solidFill>
              </a:rPr>
              <a:t>Create reminder</a:t>
            </a:r>
          </a:p>
        </p:txBody>
      </p:sp>
      <p:pic>
        <p:nvPicPr>
          <p:cNvPr id="3" name="Picture 2">
            <a:extLst>
              <a:ext uri="{FF2B5EF4-FFF2-40B4-BE49-F238E27FC236}">
                <a16:creationId xmlns:a16="http://schemas.microsoft.com/office/drawing/2014/main" id="{2AF1977A-78B1-1BE9-8553-1A187D38425B}"/>
              </a:ext>
            </a:extLst>
          </p:cNvPr>
          <p:cNvPicPr>
            <a:picLocks noChangeAspect="1"/>
          </p:cNvPicPr>
          <p:nvPr/>
        </p:nvPicPr>
        <p:blipFill>
          <a:blip r:embed="rId3"/>
          <a:stretch>
            <a:fillRect/>
          </a:stretch>
        </p:blipFill>
        <p:spPr>
          <a:xfrm>
            <a:off x="918594" y="1804644"/>
            <a:ext cx="7306811" cy="2654702"/>
          </a:xfrm>
          <a:prstGeom prst="rect">
            <a:avLst/>
          </a:prstGeom>
        </p:spPr>
      </p:pic>
    </p:spTree>
    <p:extLst>
      <p:ext uri="{BB962C8B-B14F-4D97-AF65-F5344CB8AC3E}">
        <p14:creationId xmlns:p14="http://schemas.microsoft.com/office/powerpoint/2010/main" val="23735959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7"/>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lvl="0">
              <a:buSzPts val="3300"/>
            </a:pPr>
            <a:r>
              <a:rPr lang="en-GB" sz="3600" dirty="0" err="1"/>
              <a:t>vNext</a:t>
            </a:r>
            <a:r>
              <a:rPr lang="en-GB" sz="3600" dirty="0"/>
              <a:t> Scheduling</a:t>
            </a:r>
            <a:endParaRPr sz="2400" dirty="0"/>
          </a:p>
        </p:txBody>
      </p:sp>
      <p:sp>
        <p:nvSpPr>
          <p:cNvPr id="4" name="Google Shape;211;p37">
            <a:extLst>
              <a:ext uri="{FF2B5EF4-FFF2-40B4-BE49-F238E27FC236}">
                <a16:creationId xmlns:a16="http://schemas.microsoft.com/office/drawing/2014/main" id="{55E86922-B729-BF37-553A-150853E17E25}"/>
              </a:ext>
            </a:extLst>
          </p:cNvPr>
          <p:cNvSpPr txBox="1">
            <a:spLocks/>
          </p:cNvSpPr>
          <p:nvPr/>
        </p:nvSpPr>
        <p:spPr>
          <a:xfrm>
            <a:off x="628650" y="1034552"/>
            <a:ext cx="7886700" cy="670805"/>
          </a:xfrm>
          <a:prstGeom prst="rect">
            <a:avLst/>
          </a:prstGeom>
          <a:noFill/>
          <a:ln>
            <a:noFill/>
          </a:ln>
        </p:spPr>
        <p:txBody>
          <a:bodyPr spcFirstLastPara="1" wrap="square" lIns="34275" tIns="17125" rIns="34275" bIns="1712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700"/>
              <a:buFont typeface="Arial"/>
              <a:buNone/>
              <a:defRPr sz="3300" b="1"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9pPr>
          </a:lstStyle>
          <a:p>
            <a:pPr>
              <a:buSzPts val="3300"/>
            </a:pPr>
            <a:r>
              <a:rPr lang="en-GB" sz="2800" dirty="0">
                <a:solidFill>
                  <a:srgbClr val="404E64"/>
                </a:solidFill>
              </a:rPr>
              <a:t>Trigger reminder</a:t>
            </a:r>
          </a:p>
        </p:txBody>
      </p:sp>
      <p:pic>
        <p:nvPicPr>
          <p:cNvPr id="2" name="Picture 1">
            <a:extLst>
              <a:ext uri="{FF2B5EF4-FFF2-40B4-BE49-F238E27FC236}">
                <a16:creationId xmlns:a16="http://schemas.microsoft.com/office/drawing/2014/main" id="{020692AA-D0AF-91B2-019A-A1FF3D866903}"/>
              </a:ext>
            </a:extLst>
          </p:cNvPr>
          <p:cNvPicPr>
            <a:picLocks noChangeAspect="1"/>
          </p:cNvPicPr>
          <p:nvPr/>
        </p:nvPicPr>
        <p:blipFill>
          <a:blip r:embed="rId3"/>
          <a:stretch>
            <a:fillRect/>
          </a:stretch>
        </p:blipFill>
        <p:spPr>
          <a:xfrm>
            <a:off x="0" y="1883872"/>
            <a:ext cx="9144000" cy="2533435"/>
          </a:xfrm>
          <a:prstGeom prst="rect">
            <a:avLst/>
          </a:prstGeom>
        </p:spPr>
      </p:pic>
    </p:spTree>
    <p:extLst>
      <p:ext uri="{BB962C8B-B14F-4D97-AF65-F5344CB8AC3E}">
        <p14:creationId xmlns:p14="http://schemas.microsoft.com/office/powerpoint/2010/main" val="15807617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pic>
        <p:nvPicPr>
          <p:cNvPr id="3" name="Picture 2">
            <a:extLst>
              <a:ext uri="{FF2B5EF4-FFF2-40B4-BE49-F238E27FC236}">
                <a16:creationId xmlns:a16="http://schemas.microsoft.com/office/drawing/2014/main" id="{7652874C-FBDC-4873-A673-89C3E46A4950}"/>
              </a:ext>
            </a:extLst>
          </p:cNvPr>
          <p:cNvPicPr>
            <a:picLocks noChangeAspect="1"/>
          </p:cNvPicPr>
          <p:nvPr/>
        </p:nvPicPr>
        <p:blipFill>
          <a:blip r:embed="rId3"/>
          <a:stretch>
            <a:fillRect/>
          </a:stretch>
        </p:blipFill>
        <p:spPr>
          <a:xfrm>
            <a:off x="0" y="1369954"/>
            <a:ext cx="9144000" cy="3271345"/>
          </a:xfrm>
          <a:prstGeom prst="rect">
            <a:avLst/>
          </a:prstGeom>
        </p:spPr>
      </p:pic>
      <p:sp>
        <p:nvSpPr>
          <p:cNvPr id="211" name="Google Shape;211;p37"/>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lvl="0">
              <a:buSzPts val="3300"/>
            </a:pPr>
            <a:r>
              <a:rPr lang="en-GB" sz="3600" dirty="0" err="1"/>
              <a:t>vNext</a:t>
            </a:r>
            <a:r>
              <a:rPr lang="en-GB" sz="3600" dirty="0"/>
              <a:t> Security - Authentication</a:t>
            </a:r>
            <a:endParaRPr sz="2400" dirty="0"/>
          </a:p>
        </p:txBody>
      </p:sp>
      <p:sp>
        <p:nvSpPr>
          <p:cNvPr id="4" name="Google Shape;211;p37">
            <a:extLst>
              <a:ext uri="{FF2B5EF4-FFF2-40B4-BE49-F238E27FC236}">
                <a16:creationId xmlns:a16="http://schemas.microsoft.com/office/drawing/2014/main" id="{55E86922-B729-BF37-553A-150853E17E25}"/>
              </a:ext>
            </a:extLst>
          </p:cNvPr>
          <p:cNvSpPr txBox="1">
            <a:spLocks/>
          </p:cNvSpPr>
          <p:nvPr/>
        </p:nvSpPr>
        <p:spPr>
          <a:xfrm>
            <a:off x="628650" y="1034552"/>
            <a:ext cx="7886700" cy="670805"/>
          </a:xfrm>
          <a:prstGeom prst="rect">
            <a:avLst/>
          </a:prstGeom>
          <a:noFill/>
          <a:ln>
            <a:noFill/>
          </a:ln>
        </p:spPr>
        <p:txBody>
          <a:bodyPr spcFirstLastPara="1" wrap="square" lIns="34275" tIns="17125" rIns="34275" bIns="17125" anchor="ctr"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accent1"/>
              </a:buClr>
              <a:buSzPts val="700"/>
              <a:buFont typeface="Arial"/>
              <a:buNone/>
              <a:defRPr sz="3300" b="1" i="0" u="none" strike="noStrike" cap="none">
                <a:solidFill>
                  <a:schemeClr val="accent1"/>
                </a:solidFill>
                <a:latin typeface="Arial"/>
                <a:ea typeface="Arial"/>
                <a:cs typeface="Arial"/>
                <a:sym typeface="Arial"/>
              </a:defRPr>
            </a:lvl1pPr>
            <a:lvl2pPr marR="0" lvl="1"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500"/>
              <a:buFont typeface="Arial"/>
              <a:buNone/>
              <a:defRPr sz="700" b="0" i="0" u="none" strike="noStrike" cap="none">
                <a:solidFill>
                  <a:srgbClr val="000000"/>
                </a:solidFill>
                <a:latin typeface="Arial"/>
                <a:ea typeface="Arial"/>
                <a:cs typeface="Arial"/>
                <a:sym typeface="Arial"/>
              </a:defRPr>
            </a:lvl9pPr>
          </a:lstStyle>
          <a:p>
            <a:pPr>
              <a:buSzPts val="3300"/>
            </a:pPr>
            <a:endParaRPr lang="en-GB" sz="2800" dirty="0">
              <a:solidFill>
                <a:srgbClr val="404E64"/>
              </a:solidFill>
            </a:endParaRPr>
          </a:p>
        </p:txBody>
      </p:sp>
    </p:spTree>
    <p:extLst>
      <p:ext uri="{BB962C8B-B14F-4D97-AF65-F5344CB8AC3E}">
        <p14:creationId xmlns:p14="http://schemas.microsoft.com/office/powerpoint/2010/main" val="449840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9"/>
          <p:cNvSpPr txBox="1">
            <a:spLocks noGrp="1"/>
          </p:cNvSpPr>
          <p:nvPr>
            <p:ph type="title"/>
          </p:nvPr>
        </p:nvSpPr>
        <p:spPr>
          <a:xfrm>
            <a:off x="628650" y="1468700"/>
            <a:ext cx="7886700" cy="2646900"/>
          </a:xfrm>
          <a:prstGeom prst="rect">
            <a:avLst/>
          </a:prstGeom>
        </p:spPr>
        <p:txBody>
          <a:bodyPr spcFirstLastPara="1" wrap="square" lIns="34275" tIns="17125" rIns="34275" bIns="17125" anchor="b" anchorCtr="0">
            <a:noAutofit/>
          </a:bodyPr>
          <a:lstStyle/>
          <a:p>
            <a:pPr lvl="0" algn="l" rtl="0">
              <a:spcBef>
                <a:spcPts val="0"/>
              </a:spcBef>
              <a:spcAft>
                <a:spcPts val="0"/>
              </a:spcAft>
              <a:buClr>
                <a:schemeClr val="dk1"/>
              </a:buClr>
              <a:buSzPts val="1100"/>
            </a:pPr>
            <a:r>
              <a:rPr lang="en-GB" dirty="0">
                <a:solidFill>
                  <a:schemeClr val="dk2"/>
                </a:solidFill>
              </a:rPr>
              <a:t>Agenda</a:t>
            </a:r>
            <a:endParaRPr dirty="0">
              <a:solidFill>
                <a:schemeClr val="dk2"/>
              </a:solidFill>
            </a:endParaRPr>
          </a:p>
          <a:p>
            <a:pPr marL="120650" lvl="0">
              <a:lnSpc>
                <a:spcPct val="150000"/>
              </a:lnSpc>
              <a:spcBef>
                <a:spcPts val="1200"/>
              </a:spcBef>
              <a:buSzPts val="1700"/>
            </a:pPr>
            <a:br>
              <a:rPr lang="en-GB" sz="1700" dirty="0"/>
            </a:br>
            <a:r>
              <a:rPr lang="en-GB" sz="1700" dirty="0"/>
              <a:t>- Reference Architecture Documentation Status Update</a:t>
            </a:r>
            <a:br>
              <a:rPr lang="en-GB" sz="1700" dirty="0"/>
            </a:br>
            <a:r>
              <a:rPr lang="en-GB" sz="1700" dirty="0"/>
              <a:t>- </a:t>
            </a:r>
            <a:r>
              <a:rPr lang="en-GB" sz="1700" dirty="0" err="1"/>
              <a:t>vNext</a:t>
            </a:r>
            <a:r>
              <a:rPr lang="en-GB" sz="1700" dirty="0"/>
              <a:t> Build Progress Update</a:t>
            </a:r>
            <a:br>
              <a:rPr lang="en-GB" sz="1700" dirty="0"/>
            </a:br>
            <a:r>
              <a:rPr lang="en-GB" sz="1700" dirty="0"/>
              <a:t>- </a:t>
            </a:r>
            <a:r>
              <a:rPr lang="en-GB" sz="1700" dirty="0" err="1"/>
              <a:t>vNext</a:t>
            </a:r>
            <a:r>
              <a:rPr lang="en-GB" sz="1700" dirty="0"/>
              <a:t> Foundation -  details</a:t>
            </a:r>
            <a:endParaRPr sz="17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43"/>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marL="0" lvl="0" indent="0" algn="l" rtl="0">
              <a:lnSpc>
                <a:spcPct val="90000"/>
              </a:lnSpc>
              <a:spcBef>
                <a:spcPts val="0"/>
              </a:spcBef>
              <a:spcAft>
                <a:spcPts val="0"/>
              </a:spcAft>
              <a:buClr>
                <a:schemeClr val="accent1"/>
              </a:buClr>
              <a:buSzPts val="3300"/>
              <a:buFont typeface="Arial"/>
              <a:buNone/>
            </a:pPr>
            <a:r>
              <a:rPr lang="en-GB" sz="3600"/>
              <a:t>We really need help!!</a:t>
            </a:r>
            <a:endParaRPr sz="2400"/>
          </a:p>
        </p:txBody>
      </p:sp>
      <p:sp>
        <p:nvSpPr>
          <p:cNvPr id="262" name="Google Shape;262;p43"/>
          <p:cNvSpPr txBox="1">
            <a:spLocks noGrp="1"/>
          </p:cNvSpPr>
          <p:nvPr>
            <p:ph type="body" idx="1"/>
          </p:nvPr>
        </p:nvSpPr>
        <p:spPr>
          <a:xfrm>
            <a:off x="628650" y="1280875"/>
            <a:ext cx="7886700" cy="3263400"/>
          </a:xfrm>
          <a:prstGeom prst="rect">
            <a:avLst/>
          </a:prstGeom>
          <a:noFill/>
          <a:ln>
            <a:noFill/>
          </a:ln>
        </p:spPr>
        <p:txBody>
          <a:bodyPr spcFirstLastPara="1" wrap="square" lIns="68575" tIns="34275" rIns="68575" bIns="34275" anchor="ctr" anchorCtr="0">
            <a:noAutofit/>
          </a:bodyPr>
          <a:lstStyle/>
          <a:p>
            <a:pPr marL="457200" lvl="0" indent="0" algn="ctr" rtl="0">
              <a:lnSpc>
                <a:spcPct val="100000"/>
              </a:lnSpc>
              <a:spcBef>
                <a:spcPts val="1200"/>
              </a:spcBef>
              <a:spcAft>
                <a:spcPts val="1200"/>
              </a:spcAft>
              <a:buNone/>
            </a:pPr>
            <a:r>
              <a:rPr lang="en-GB" sz="4500" dirty="0">
                <a:solidFill>
                  <a:schemeClr val="dk2"/>
                </a:solidFill>
              </a:rPr>
              <a:t>We STILL need developers willing to work on this effort</a:t>
            </a:r>
            <a:endParaRPr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44"/>
          <p:cNvSpPr txBox="1">
            <a:spLocks noGrp="1"/>
          </p:cNvSpPr>
          <p:nvPr>
            <p:ph type="title"/>
          </p:nvPr>
        </p:nvSpPr>
        <p:spPr>
          <a:xfrm>
            <a:off x="628650" y="2074650"/>
            <a:ext cx="7886700" cy="994200"/>
          </a:xfrm>
          <a:prstGeom prst="rect">
            <a:avLst/>
          </a:prstGeom>
          <a:noFill/>
          <a:ln>
            <a:noFill/>
          </a:ln>
        </p:spPr>
        <p:txBody>
          <a:bodyPr spcFirstLastPara="1" wrap="square" lIns="34275" tIns="17125" rIns="34275" bIns="17125" anchor="ctr" anchorCtr="0">
            <a:noAutofit/>
          </a:bodyPr>
          <a:lstStyle/>
          <a:p>
            <a:pPr marL="0" lvl="0" indent="0" algn="ctr" rtl="0">
              <a:lnSpc>
                <a:spcPct val="90000"/>
              </a:lnSpc>
              <a:spcBef>
                <a:spcPts val="0"/>
              </a:spcBef>
              <a:spcAft>
                <a:spcPts val="0"/>
              </a:spcAft>
              <a:buClr>
                <a:schemeClr val="accent1"/>
              </a:buClr>
              <a:buSzPts val="3300"/>
              <a:buFont typeface="Arial"/>
              <a:buNone/>
            </a:pPr>
            <a:r>
              <a:rPr lang="en-GB" sz="3600" dirty="0"/>
              <a:t>Questions?</a:t>
            </a:r>
            <a:endParaRPr sz="2400" dirty="0"/>
          </a:p>
        </p:txBody>
      </p:sp>
    </p:spTree>
    <p:extLst>
      <p:ext uri="{BB962C8B-B14F-4D97-AF65-F5344CB8AC3E}">
        <p14:creationId xmlns:p14="http://schemas.microsoft.com/office/powerpoint/2010/main" val="40928808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45"/>
          <p:cNvSpPr txBox="1">
            <a:spLocks noGrp="1"/>
          </p:cNvSpPr>
          <p:nvPr>
            <p:ph type="title"/>
          </p:nvPr>
        </p:nvSpPr>
        <p:spPr>
          <a:xfrm>
            <a:off x="629841" y="273844"/>
            <a:ext cx="7886700" cy="994200"/>
          </a:xfrm>
          <a:prstGeom prst="rect">
            <a:avLst/>
          </a:prstGeom>
          <a:noFill/>
          <a:ln>
            <a:noFill/>
          </a:ln>
        </p:spPr>
        <p:txBody>
          <a:bodyPr spcFirstLastPara="1" wrap="square" lIns="34275" tIns="17125" rIns="34275" bIns="17125" anchor="ctr" anchorCtr="0">
            <a:noAutofit/>
          </a:bodyPr>
          <a:lstStyle/>
          <a:p>
            <a:pPr marL="0" lvl="0" indent="0" algn="l" rtl="0">
              <a:spcBef>
                <a:spcPts val="0"/>
              </a:spcBef>
              <a:spcAft>
                <a:spcPts val="0"/>
              </a:spcAft>
              <a:buClr>
                <a:schemeClr val="accent1"/>
              </a:buClr>
              <a:buSzPts val="3300"/>
              <a:buFont typeface="Arial"/>
              <a:buNone/>
            </a:pPr>
            <a:r>
              <a:rPr lang="en-GB" sz="3600"/>
              <a:t>Reading / References?</a:t>
            </a:r>
            <a:endParaRPr sz="2400"/>
          </a:p>
        </p:txBody>
      </p:sp>
      <p:sp>
        <p:nvSpPr>
          <p:cNvPr id="276" name="Google Shape;276;p45"/>
          <p:cNvSpPr txBox="1">
            <a:spLocks noGrp="1"/>
          </p:cNvSpPr>
          <p:nvPr>
            <p:ph type="body" idx="2"/>
          </p:nvPr>
        </p:nvSpPr>
        <p:spPr>
          <a:xfrm>
            <a:off x="629850" y="1324424"/>
            <a:ext cx="3868500" cy="3318000"/>
          </a:xfrm>
          <a:prstGeom prst="rect">
            <a:avLst/>
          </a:prstGeom>
        </p:spPr>
        <p:txBody>
          <a:bodyPr spcFirstLastPara="1" wrap="square" lIns="34275" tIns="17125" rIns="34275" bIns="17125" anchor="ctr" anchorCtr="0">
            <a:noAutofit/>
          </a:bodyPr>
          <a:lstStyle/>
          <a:p>
            <a:pPr marL="0" lvl="0" indent="0" algn="ctr" rtl="0">
              <a:lnSpc>
                <a:spcPct val="115000"/>
              </a:lnSpc>
              <a:spcBef>
                <a:spcPts val="1200"/>
              </a:spcBef>
              <a:spcAft>
                <a:spcPts val="0"/>
              </a:spcAft>
              <a:buClr>
                <a:schemeClr val="dk1"/>
              </a:buClr>
              <a:buSzPts val="1100"/>
              <a:buFont typeface="Arial"/>
              <a:buNone/>
            </a:pPr>
            <a:r>
              <a:rPr lang="en-GB" sz="1500" b="1" dirty="0">
                <a:solidFill>
                  <a:srgbClr val="434343"/>
                </a:solidFill>
              </a:rPr>
              <a:t>Official Ref Arch Doc Page: </a:t>
            </a:r>
            <a:r>
              <a:rPr lang="en-GB" sz="1500" b="1" u="sng" dirty="0">
                <a:solidFill>
                  <a:schemeClr val="hlink"/>
                </a:solidFill>
                <a:hlinkClick r:id="rId3"/>
              </a:rPr>
              <a:t>here</a:t>
            </a:r>
            <a:endParaRPr sz="1500" b="1" dirty="0">
              <a:solidFill>
                <a:srgbClr val="434343"/>
              </a:solidFill>
            </a:endParaRPr>
          </a:p>
          <a:p>
            <a:pPr marL="0" lvl="0" indent="0" algn="ctr" rtl="0">
              <a:lnSpc>
                <a:spcPct val="115000"/>
              </a:lnSpc>
              <a:spcBef>
                <a:spcPts val="1200"/>
              </a:spcBef>
              <a:spcAft>
                <a:spcPts val="0"/>
              </a:spcAft>
              <a:buClr>
                <a:schemeClr val="dk1"/>
              </a:buClr>
              <a:buSzPts val="1100"/>
              <a:buFont typeface="Arial"/>
              <a:buNone/>
            </a:pPr>
            <a:r>
              <a:rPr lang="en-GB" sz="1500" b="1" dirty="0">
                <a:solidFill>
                  <a:srgbClr val="434343"/>
                </a:solidFill>
              </a:rPr>
              <a:t>Ref Arch Working Doc: </a:t>
            </a:r>
            <a:r>
              <a:rPr lang="en-GB" sz="1500" b="1" u="sng" dirty="0">
                <a:solidFill>
                  <a:schemeClr val="hlink"/>
                </a:solidFill>
                <a:hlinkClick r:id="rId4"/>
              </a:rPr>
              <a:t>here</a:t>
            </a:r>
            <a:endParaRPr sz="1500" b="1" dirty="0">
              <a:solidFill>
                <a:srgbClr val="434343"/>
              </a:solidFill>
            </a:endParaRPr>
          </a:p>
          <a:p>
            <a:pPr marL="0" lvl="0" indent="0" algn="ctr" rtl="0">
              <a:lnSpc>
                <a:spcPct val="115000"/>
              </a:lnSpc>
              <a:spcBef>
                <a:spcPts val="1200"/>
              </a:spcBef>
              <a:spcAft>
                <a:spcPts val="0"/>
              </a:spcAft>
              <a:buClr>
                <a:schemeClr val="dk1"/>
              </a:buClr>
              <a:buSzPts val="1100"/>
              <a:buFont typeface="Arial"/>
              <a:buNone/>
            </a:pPr>
            <a:r>
              <a:rPr lang="en-GB" sz="1500" b="1" dirty="0">
                <a:solidFill>
                  <a:srgbClr val="434343"/>
                </a:solidFill>
              </a:rPr>
              <a:t>Ref Arch Miro Board: </a:t>
            </a:r>
            <a:r>
              <a:rPr lang="en-GB" sz="1500" b="1" u="sng" dirty="0">
                <a:solidFill>
                  <a:schemeClr val="hlink"/>
                </a:solidFill>
                <a:hlinkClick r:id="rId5"/>
              </a:rPr>
              <a:t>here</a:t>
            </a:r>
            <a:endParaRPr sz="1500" b="1" dirty="0">
              <a:solidFill>
                <a:srgbClr val="434343"/>
              </a:solidFill>
            </a:endParaRPr>
          </a:p>
          <a:p>
            <a:pPr marL="0" lvl="0" indent="0" algn="ctr" rtl="0">
              <a:lnSpc>
                <a:spcPct val="115000"/>
              </a:lnSpc>
              <a:spcBef>
                <a:spcPts val="1200"/>
              </a:spcBef>
              <a:spcAft>
                <a:spcPts val="0"/>
              </a:spcAft>
              <a:buClr>
                <a:schemeClr val="dk1"/>
              </a:buClr>
              <a:buSzPts val="1100"/>
              <a:buFont typeface="Arial"/>
              <a:buNone/>
            </a:pPr>
            <a:endParaRPr sz="1500" b="1" dirty="0"/>
          </a:p>
          <a:p>
            <a:pPr marL="0" lvl="0" indent="0" algn="ctr" rtl="0">
              <a:lnSpc>
                <a:spcPct val="115000"/>
              </a:lnSpc>
              <a:spcBef>
                <a:spcPts val="1200"/>
              </a:spcBef>
              <a:spcAft>
                <a:spcPts val="1200"/>
              </a:spcAft>
              <a:buNone/>
            </a:pPr>
            <a:r>
              <a:rPr lang="en-GB" sz="1500" b="1" dirty="0">
                <a:solidFill>
                  <a:srgbClr val="434343"/>
                </a:solidFill>
              </a:rPr>
              <a:t>Next version build plan working doc: </a:t>
            </a:r>
            <a:r>
              <a:rPr lang="en-GB" sz="1500" b="1" u="sng" dirty="0">
                <a:solidFill>
                  <a:schemeClr val="hlink"/>
                </a:solidFill>
                <a:hlinkClick r:id="rId6"/>
              </a:rPr>
              <a:t>here</a:t>
            </a:r>
            <a:endParaRPr sz="2600" dirty="0"/>
          </a:p>
        </p:txBody>
      </p:sp>
      <p:sp>
        <p:nvSpPr>
          <p:cNvPr id="277" name="Google Shape;277;p45"/>
          <p:cNvSpPr txBox="1">
            <a:spLocks noGrp="1"/>
          </p:cNvSpPr>
          <p:nvPr>
            <p:ph type="body" idx="4"/>
          </p:nvPr>
        </p:nvSpPr>
        <p:spPr>
          <a:xfrm>
            <a:off x="4629150" y="1324399"/>
            <a:ext cx="3887400" cy="3318000"/>
          </a:xfrm>
          <a:prstGeom prst="rect">
            <a:avLst/>
          </a:prstGeom>
        </p:spPr>
        <p:txBody>
          <a:bodyPr spcFirstLastPara="1" wrap="square" lIns="34275" tIns="17125" rIns="34275" bIns="17125" anchor="ctr" anchorCtr="0">
            <a:noAutofit/>
          </a:bodyPr>
          <a:lstStyle/>
          <a:p>
            <a:pPr marL="0" lvl="0" indent="0" algn="ctr" rtl="0">
              <a:lnSpc>
                <a:spcPct val="115000"/>
              </a:lnSpc>
              <a:spcBef>
                <a:spcPts val="1200"/>
              </a:spcBef>
              <a:spcAft>
                <a:spcPts val="0"/>
              </a:spcAft>
              <a:buClr>
                <a:schemeClr val="dk1"/>
              </a:buClr>
              <a:buSzPts val="1100"/>
              <a:buFont typeface="Arial"/>
              <a:buNone/>
            </a:pPr>
            <a:r>
              <a:rPr lang="en-GB" sz="1500" b="1">
                <a:solidFill>
                  <a:srgbClr val="434343"/>
                </a:solidFill>
              </a:rPr>
              <a:t>PI-13 Jan 21 - Mojaloop Performance, Scalability and Architecture Update: </a:t>
            </a:r>
            <a:r>
              <a:rPr lang="en-GB" sz="1500" b="1" u="sng">
                <a:solidFill>
                  <a:schemeClr val="hlink"/>
                </a:solidFill>
                <a:hlinkClick r:id="rId7"/>
              </a:rPr>
              <a:t>here</a:t>
            </a:r>
            <a:endParaRPr sz="1500" b="1">
              <a:solidFill>
                <a:srgbClr val="434343"/>
              </a:solidFill>
            </a:endParaRPr>
          </a:p>
          <a:p>
            <a:pPr marL="0" lvl="0" indent="0" algn="ctr" rtl="0">
              <a:lnSpc>
                <a:spcPct val="115000"/>
              </a:lnSpc>
              <a:spcBef>
                <a:spcPts val="1200"/>
              </a:spcBef>
              <a:spcAft>
                <a:spcPts val="0"/>
              </a:spcAft>
              <a:buClr>
                <a:schemeClr val="dk1"/>
              </a:buClr>
              <a:buSzPts val="1100"/>
              <a:buFont typeface="Arial"/>
              <a:buNone/>
            </a:pPr>
            <a:r>
              <a:rPr lang="en-GB" sz="1500" b="1">
                <a:solidFill>
                  <a:srgbClr val="434343"/>
                </a:solidFill>
              </a:rPr>
              <a:t>PI-14 Apr 2021 - Opening and Mojaloop Reference Architecture and TigerBeetle: </a:t>
            </a:r>
            <a:r>
              <a:rPr lang="en-GB" sz="1500" b="1" u="sng">
                <a:solidFill>
                  <a:schemeClr val="hlink"/>
                </a:solidFill>
                <a:hlinkClick r:id="rId8"/>
              </a:rPr>
              <a:t>here</a:t>
            </a:r>
            <a:r>
              <a:rPr lang="en-GB" sz="1500" b="1">
                <a:solidFill>
                  <a:srgbClr val="434343"/>
                </a:solidFill>
              </a:rPr>
              <a:t> </a:t>
            </a:r>
            <a:endParaRPr sz="1500" b="1">
              <a:solidFill>
                <a:srgbClr val="434343"/>
              </a:solidFill>
            </a:endParaRPr>
          </a:p>
          <a:p>
            <a:pPr marL="0" lvl="0" indent="0" algn="ctr" rtl="0">
              <a:lnSpc>
                <a:spcPct val="115000"/>
              </a:lnSpc>
              <a:spcBef>
                <a:spcPts val="1200"/>
              </a:spcBef>
              <a:spcAft>
                <a:spcPts val="0"/>
              </a:spcAft>
              <a:buClr>
                <a:schemeClr val="dk1"/>
              </a:buClr>
              <a:buSzPts val="1100"/>
              <a:buFont typeface="Arial"/>
              <a:buNone/>
            </a:pPr>
            <a:r>
              <a:rPr lang="en-GB" sz="1500" b="1">
                <a:solidFill>
                  <a:srgbClr val="434343"/>
                </a:solidFill>
              </a:rPr>
              <a:t>PI-15 July 2021 - Reference Architecture v1.0: </a:t>
            </a:r>
            <a:r>
              <a:rPr lang="en-GB" sz="1500" b="1" u="sng">
                <a:solidFill>
                  <a:schemeClr val="hlink"/>
                </a:solidFill>
                <a:hlinkClick r:id="rId9"/>
              </a:rPr>
              <a:t>here</a:t>
            </a:r>
            <a:r>
              <a:rPr lang="en-GB" sz="1500" b="1">
                <a:solidFill>
                  <a:srgbClr val="434343"/>
                </a:solidFill>
              </a:rPr>
              <a:t>, </a:t>
            </a:r>
            <a:r>
              <a:rPr lang="en-GB" sz="1500" b="1" u="sng">
                <a:solidFill>
                  <a:schemeClr val="hlink"/>
                </a:solidFill>
                <a:hlinkClick r:id="rId10"/>
              </a:rPr>
              <a:t>videos</a:t>
            </a:r>
            <a:endParaRPr sz="1500" b="1"/>
          </a:p>
          <a:p>
            <a:pPr marL="0" lvl="0" indent="0" algn="ctr" rtl="0">
              <a:lnSpc>
                <a:spcPct val="115000"/>
              </a:lnSpc>
              <a:spcBef>
                <a:spcPts val="1200"/>
              </a:spcBef>
              <a:spcAft>
                <a:spcPts val="0"/>
              </a:spcAft>
              <a:buClr>
                <a:schemeClr val="dk1"/>
              </a:buClr>
              <a:buSzPts val="1100"/>
              <a:buFont typeface="Arial"/>
              <a:buNone/>
            </a:pPr>
            <a:r>
              <a:rPr lang="en-GB" sz="1500" b="1">
                <a:solidFill>
                  <a:srgbClr val="434343"/>
                </a:solidFill>
              </a:rPr>
              <a:t>PI-16 Oct 2021 - Reference Architecture and V2 update: </a:t>
            </a:r>
            <a:r>
              <a:rPr lang="en-GB" sz="1500" b="1" u="sng">
                <a:solidFill>
                  <a:schemeClr val="hlink"/>
                </a:solidFill>
                <a:hlinkClick r:id="rId11"/>
              </a:rPr>
              <a:t>here</a:t>
            </a:r>
            <a:r>
              <a:rPr lang="en-GB" sz="1500" b="1"/>
              <a:t>, </a:t>
            </a:r>
            <a:r>
              <a:rPr lang="en-GB" sz="1500" b="1" u="sng">
                <a:solidFill>
                  <a:schemeClr val="hlink"/>
                </a:solidFill>
                <a:hlinkClick r:id="rId12"/>
              </a:rPr>
              <a:t>videos</a:t>
            </a:r>
            <a:endParaRPr sz="1500" b="1"/>
          </a:p>
          <a:p>
            <a:pPr marL="0" lvl="0" indent="0" algn="ctr" rtl="0">
              <a:lnSpc>
                <a:spcPct val="115000"/>
              </a:lnSpc>
              <a:spcBef>
                <a:spcPts val="1200"/>
              </a:spcBef>
              <a:spcAft>
                <a:spcPts val="1200"/>
              </a:spcAft>
              <a:buNone/>
            </a:pPr>
            <a:endParaRPr sz="2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0"/>
          <p:cNvSpPr txBox="1">
            <a:spLocks noGrp="1"/>
          </p:cNvSpPr>
          <p:nvPr>
            <p:ph type="title"/>
          </p:nvPr>
        </p:nvSpPr>
        <p:spPr>
          <a:xfrm>
            <a:off x="623900" y="1282300"/>
            <a:ext cx="7886700" cy="3342000"/>
          </a:xfrm>
          <a:prstGeom prst="rect">
            <a:avLst/>
          </a:prstGeom>
        </p:spPr>
        <p:txBody>
          <a:bodyPr spcFirstLastPara="1" wrap="square" lIns="34275" tIns="17125" rIns="34275" bIns="17125" anchor="b" anchorCtr="0">
            <a:noAutofit/>
          </a:bodyPr>
          <a:lstStyle/>
          <a:p>
            <a:pPr marL="0" lvl="0" indent="0" algn="l" rtl="0">
              <a:spcBef>
                <a:spcPts val="0"/>
              </a:spcBef>
              <a:spcAft>
                <a:spcPts val="0"/>
              </a:spcAft>
              <a:buClr>
                <a:schemeClr val="dk1"/>
              </a:buClr>
              <a:buSzPts val="1100"/>
              <a:buFont typeface="Arial"/>
              <a:buNone/>
            </a:pPr>
            <a:r>
              <a:rPr lang="en-US" dirty="0">
                <a:solidFill>
                  <a:schemeClr val="dk2"/>
                </a:solidFill>
              </a:rPr>
              <a:t>Fixes and improvements</a:t>
            </a:r>
          </a:p>
          <a:p>
            <a:pPr marL="0" lvl="0" indent="0" algn="l" rtl="0">
              <a:spcBef>
                <a:spcPts val="0"/>
              </a:spcBef>
              <a:spcAft>
                <a:spcPts val="0"/>
              </a:spcAft>
              <a:buClr>
                <a:schemeClr val="dk1"/>
              </a:buClr>
              <a:buSzPts val="1100"/>
              <a:buFont typeface="Arial"/>
              <a:buNone/>
            </a:pPr>
            <a:endParaRPr lang="en-US" dirty="0">
              <a:solidFill>
                <a:schemeClr val="dk2"/>
              </a:solidFill>
            </a:endParaRPr>
          </a:p>
          <a:p>
            <a:pPr marL="0" lvl="0" indent="0" algn="l" rtl="0">
              <a:spcBef>
                <a:spcPts val="0"/>
              </a:spcBef>
              <a:spcAft>
                <a:spcPts val="0"/>
              </a:spcAft>
              <a:buClr>
                <a:schemeClr val="accent1"/>
              </a:buClr>
              <a:buSzPts val="3300"/>
              <a:buFont typeface="Arial"/>
              <a:buNone/>
            </a:pPr>
            <a:r>
              <a:rPr lang="en-US" dirty="0"/>
              <a:t>Ref. Architecture Documentation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31"/>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marL="0" lvl="0" indent="0" algn="l" rtl="0">
              <a:lnSpc>
                <a:spcPct val="90000"/>
              </a:lnSpc>
              <a:spcBef>
                <a:spcPts val="0"/>
              </a:spcBef>
              <a:spcAft>
                <a:spcPts val="0"/>
              </a:spcAft>
              <a:buClr>
                <a:schemeClr val="dk1"/>
              </a:buClr>
              <a:buSzPts val="1100"/>
              <a:buFont typeface="Arial"/>
              <a:buNone/>
            </a:pPr>
            <a:r>
              <a:rPr lang="en-GB" sz="3600"/>
              <a:t>Ref. Architecture Doc - Status</a:t>
            </a:r>
            <a:endParaRPr sz="3600"/>
          </a:p>
        </p:txBody>
      </p:sp>
      <p:sp>
        <p:nvSpPr>
          <p:cNvPr id="174" name="Google Shape;174;p31"/>
          <p:cNvSpPr txBox="1">
            <a:spLocks noGrp="1"/>
          </p:cNvSpPr>
          <p:nvPr>
            <p:ph type="body" idx="1"/>
          </p:nvPr>
        </p:nvSpPr>
        <p:spPr>
          <a:xfrm>
            <a:off x="628650" y="1280875"/>
            <a:ext cx="7886700" cy="3263400"/>
          </a:xfrm>
          <a:prstGeom prst="rect">
            <a:avLst/>
          </a:prstGeom>
          <a:noFill/>
          <a:ln>
            <a:noFill/>
          </a:ln>
        </p:spPr>
        <p:txBody>
          <a:bodyPr spcFirstLastPara="1" wrap="square" lIns="68575" tIns="34275" rIns="68575" bIns="34275" anchor="ctr" anchorCtr="0">
            <a:noAutofit/>
          </a:bodyPr>
          <a:lstStyle/>
          <a:p>
            <a:pPr marL="457200" lvl="0" indent="0" algn="ctr" rtl="0">
              <a:lnSpc>
                <a:spcPct val="200000"/>
              </a:lnSpc>
              <a:spcBef>
                <a:spcPts val="1200"/>
              </a:spcBef>
              <a:spcAft>
                <a:spcPts val="0"/>
              </a:spcAft>
              <a:buNone/>
            </a:pPr>
            <a:r>
              <a:rPr lang="en-GB" sz="1800" dirty="0">
                <a:solidFill>
                  <a:srgbClr val="434343"/>
                </a:solidFill>
              </a:rPr>
              <a:t>Released Initial Version during PI 16</a:t>
            </a:r>
          </a:p>
          <a:p>
            <a:pPr marL="457200" lvl="0" indent="0" algn="ctr" rtl="0">
              <a:lnSpc>
                <a:spcPct val="200000"/>
              </a:lnSpc>
              <a:spcBef>
                <a:spcPts val="1200"/>
              </a:spcBef>
              <a:spcAft>
                <a:spcPts val="0"/>
              </a:spcAft>
              <a:buNone/>
            </a:pPr>
            <a:r>
              <a:rPr lang="en-GB" sz="1800" dirty="0">
                <a:solidFill>
                  <a:srgbClr val="434343"/>
                </a:solidFill>
              </a:rPr>
              <a:t>Ongoing Review Process Almost Complete</a:t>
            </a:r>
          </a:p>
          <a:p>
            <a:pPr marL="457200" lvl="0" indent="0" algn="ctr" rtl="0">
              <a:lnSpc>
                <a:spcPct val="200000"/>
              </a:lnSpc>
              <a:spcBef>
                <a:spcPts val="1200"/>
              </a:spcBef>
              <a:spcAft>
                <a:spcPts val="0"/>
              </a:spcAft>
              <a:buNone/>
            </a:pPr>
            <a:r>
              <a:rPr lang="en-GB" sz="1800" dirty="0">
                <a:solidFill>
                  <a:srgbClr val="434343"/>
                </a:solidFill>
              </a:rPr>
              <a:t>5 task in review – 3 blocked – 1 in progress - 2 in the backlog</a:t>
            </a:r>
          </a:p>
          <a:p>
            <a:pPr marL="457200" lvl="0" indent="0" algn="ctr" rtl="0">
              <a:lnSpc>
                <a:spcPct val="200000"/>
              </a:lnSpc>
              <a:spcBef>
                <a:spcPts val="1200"/>
              </a:spcBef>
              <a:spcAft>
                <a:spcPts val="0"/>
              </a:spcAft>
              <a:buNone/>
            </a:pPr>
            <a:endParaRPr sz="1800" dirty="0">
              <a:solidFill>
                <a:srgbClr val="434343"/>
              </a:solidFill>
            </a:endParaRPr>
          </a:p>
          <a:p>
            <a:pPr marL="0" lvl="0" indent="0" algn="ctr" rtl="0">
              <a:lnSpc>
                <a:spcPct val="100000"/>
              </a:lnSpc>
              <a:spcBef>
                <a:spcPts val="1200"/>
              </a:spcBef>
              <a:spcAft>
                <a:spcPts val="1200"/>
              </a:spcAft>
              <a:buClr>
                <a:schemeClr val="dk1"/>
              </a:buClr>
              <a:buSzPts val="1100"/>
              <a:buFont typeface="Arial"/>
              <a:buNone/>
            </a:pPr>
            <a:r>
              <a:rPr lang="en-GB" u="sng" dirty="0">
                <a:solidFill>
                  <a:schemeClr val="hlink"/>
                </a:solidFill>
                <a:hlinkClick r:id="rId3"/>
              </a:rPr>
              <a:t>https://docs.mojaloop.io/reference-architecture-doc/</a:t>
            </a:r>
            <a:endParaRPr sz="1800" dirty="0">
              <a:solidFill>
                <a:srgbClr val="434343"/>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pic>
        <p:nvPicPr>
          <p:cNvPr id="185" name="Google Shape;185;p32"/>
          <p:cNvPicPr preferRelativeResize="0"/>
          <p:nvPr/>
        </p:nvPicPr>
        <p:blipFill>
          <a:blip r:embed="rId3">
            <a:alphaModFix/>
          </a:blip>
          <a:stretch>
            <a:fillRect/>
          </a:stretch>
        </p:blipFill>
        <p:spPr>
          <a:xfrm>
            <a:off x="630340" y="32450"/>
            <a:ext cx="7833585" cy="51110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30"/>
          <p:cNvSpPr txBox="1">
            <a:spLocks noGrp="1"/>
          </p:cNvSpPr>
          <p:nvPr>
            <p:ph type="title"/>
          </p:nvPr>
        </p:nvSpPr>
        <p:spPr>
          <a:xfrm>
            <a:off x="623900" y="1282300"/>
            <a:ext cx="7886700" cy="3342000"/>
          </a:xfrm>
          <a:prstGeom prst="rect">
            <a:avLst/>
          </a:prstGeom>
        </p:spPr>
        <p:txBody>
          <a:bodyPr spcFirstLastPara="1" wrap="square" lIns="34275" tIns="17125" rIns="34275" bIns="17125" anchor="b" anchorCtr="0">
            <a:noAutofit/>
          </a:bodyPr>
          <a:lstStyle/>
          <a:p>
            <a:pPr marL="0" lvl="0" indent="0" algn="l" rtl="0">
              <a:spcBef>
                <a:spcPts val="0"/>
              </a:spcBef>
              <a:spcAft>
                <a:spcPts val="0"/>
              </a:spcAft>
              <a:buClr>
                <a:schemeClr val="dk1"/>
              </a:buClr>
              <a:buSzPts val="1100"/>
              <a:buFont typeface="Arial"/>
              <a:buNone/>
            </a:pPr>
            <a:r>
              <a:rPr lang="en-US" dirty="0">
                <a:solidFill>
                  <a:schemeClr val="dk2"/>
                </a:solidFill>
              </a:rPr>
              <a:t>Progress Update</a:t>
            </a:r>
          </a:p>
          <a:p>
            <a:pPr marL="0" lvl="0" indent="0" algn="l" rtl="0">
              <a:spcBef>
                <a:spcPts val="0"/>
              </a:spcBef>
              <a:spcAft>
                <a:spcPts val="0"/>
              </a:spcAft>
              <a:buClr>
                <a:schemeClr val="dk1"/>
              </a:buClr>
              <a:buSzPts val="1100"/>
              <a:buFont typeface="Arial"/>
              <a:buNone/>
            </a:pPr>
            <a:endParaRPr lang="en-US" dirty="0">
              <a:solidFill>
                <a:schemeClr val="dk2"/>
              </a:solidFill>
            </a:endParaRPr>
          </a:p>
          <a:p>
            <a:pPr marL="0" lvl="0" indent="0" algn="l" rtl="0">
              <a:spcBef>
                <a:spcPts val="0"/>
              </a:spcBef>
              <a:spcAft>
                <a:spcPts val="0"/>
              </a:spcAft>
              <a:buClr>
                <a:schemeClr val="accent1"/>
              </a:buClr>
              <a:buSzPts val="3300"/>
              <a:buFont typeface="Arial"/>
              <a:buNone/>
            </a:pPr>
            <a:r>
              <a:rPr lang="en-US" dirty="0" err="1"/>
              <a:t>vNext</a:t>
            </a:r>
            <a:r>
              <a:rPr lang="en-US" dirty="0"/>
              <a:t> Build</a:t>
            </a:r>
          </a:p>
        </p:txBody>
      </p:sp>
    </p:spTree>
    <p:extLst>
      <p:ext uri="{BB962C8B-B14F-4D97-AF65-F5344CB8AC3E}">
        <p14:creationId xmlns:p14="http://schemas.microsoft.com/office/powerpoint/2010/main" val="29750050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7"/>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marL="0" lvl="0" indent="0" algn="l" rtl="0">
              <a:lnSpc>
                <a:spcPct val="90000"/>
              </a:lnSpc>
              <a:spcBef>
                <a:spcPts val="0"/>
              </a:spcBef>
              <a:spcAft>
                <a:spcPts val="0"/>
              </a:spcAft>
              <a:buClr>
                <a:schemeClr val="accent1"/>
              </a:buClr>
              <a:buSzPts val="3300"/>
              <a:buFont typeface="Arial"/>
              <a:buNone/>
            </a:pPr>
            <a:r>
              <a:rPr lang="en-GB" sz="3600" dirty="0" err="1"/>
              <a:t>vNext</a:t>
            </a:r>
            <a:r>
              <a:rPr lang="en-GB" sz="3600" dirty="0"/>
              <a:t> – What is the Alpha Release </a:t>
            </a:r>
            <a:endParaRPr sz="2400" dirty="0"/>
          </a:p>
        </p:txBody>
      </p:sp>
      <p:sp>
        <p:nvSpPr>
          <p:cNvPr id="212" name="Google Shape;212;p37"/>
          <p:cNvSpPr txBox="1">
            <a:spLocks noGrp="1"/>
          </p:cNvSpPr>
          <p:nvPr>
            <p:ph type="body" idx="1"/>
          </p:nvPr>
        </p:nvSpPr>
        <p:spPr>
          <a:xfrm>
            <a:off x="628650" y="1280875"/>
            <a:ext cx="7886700" cy="3263400"/>
          </a:xfrm>
          <a:prstGeom prst="rect">
            <a:avLst/>
          </a:prstGeom>
          <a:noFill/>
          <a:ln>
            <a:noFill/>
          </a:ln>
        </p:spPr>
        <p:txBody>
          <a:bodyPr spcFirstLastPara="1" wrap="square" lIns="68575" tIns="34275" rIns="68575" bIns="34275" anchor="ctr" anchorCtr="0">
            <a:noAutofit/>
          </a:bodyPr>
          <a:lstStyle/>
          <a:p>
            <a:pPr marL="457200" lvl="0" indent="0" algn="ctr" rtl="0">
              <a:lnSpc>
                <a:spcPct val="150000"/>
              </a:lnSpc>
              <a:spcBef>
                <a:spcPts val="1200"/>
              </a:spcBef>
              <a:spcAft>
                <a:spcPts val="0"/>
              </a:spcAft>
              <a:buClr>
                <a:schemeClr val="dk1"/>
              </a:buClr>
              <a:buSzPts val="1100"/>
              <a:buFont typeface="Arial"/>
              <a:buNone/>
            </a:pPr>
            <a:r>
              <a:rPr lang="en-GB" sz="1800" dirty="0">
                <a:solidFill>
                  <a:srgbClr val="434343"/>
                </a:solidFill>
              </a:rPr>
              <a:t>Internal release for developers</a:t>
            </a:r>
            <a:endParaRPr sz="1800" dirty="0">
              <a:solidFill>
                <a:srgbClr val="434343"/>
              </a:solidFill>
            </a:endParaRPr>
          </a:p>
          <a:p>
            <a:pPr marL="457200" lvl="0" indent="0" algn="ctr" rtl="0">
              <a:lnSpc>
                <a:spcPct val="150000"/>
              </a:lnSpc>
              <a:spcBef>
                <a:spcPts val="1200"/>
              </a:spcBef>
              <a:spcAft>
                <a:spcPts val="0"/>
              </a:spcAft>
              <a:buClr>
                <a:schemeClr val="dk1"/>
              </a:buClr>
              <a:buSzPts val="1100"/>
              <a:buFont typeface="Arial"/>
              <a:buNone/>
            </a:pPr>
            <a:r>
              <a:rPr lang="en-GB" sz="1800" dirty="0">
                <a:solidFill>
                  <a:srgbClr val="434343"/>
                </a:solidFill>
              </a:rPr>
              <a:t>Stable interfaces</a:t>
            </a:r>
            <a:endParaRPr sz="1800" dirty="0">
              <a:solidFill>
                <a:srgbClr val="434343"/>
              </a:solidFill>
            </a:endParaRPr>
          </a:p>
          <a:p>
            <a:pPr marL="457200" lvl="0" indent="0" algn="ctr" rtl="0">
              <a:lnSpc>
                <a:spcPct val="150000"/>
              </a:lnSpc>
              <a:spcBef>
                <a:spcPts val="1200"/>
              </a:spcBef>
              <a:spcAft>
                <a:spcPts val="0"/>
              </a:spcAft>
              <a:buClr>
                <a:schemeClr val="dk1"/>
              </a:buClr>
              <a:buSzPts val="1100"/>
              <a:buFont typeface="Arial"/>
              <a:buNone/>
            </a:pPr>
            <a:r>
              <a:rPr lang="en-GB" sz="1800" dirty="0">
                <a:solidFill>
                  <a:srgbClr val="434343"/>
                </a:solidFill>
              </a:rPr>
              <a:t>Happy path only</a:t>
            </a:r>
            <a:endParaRPr sz="1800" dirty="0">
              <a:solidFill>
                <a:srgbClr val="434343"/>
              </a:solidFill>
            </a:endParaRPr>
          </a:p>
          <a:p>
            <a:pPr marL="457200" lvl="0" indent="0" algn="ctr" rtl="0">
              <a:lnSpc>
                <a:spcPct val="150000"/>
              </a:lnSpc>
              <a:spcBef>
                <a:spcPts val="1200"/>
              </a:spcBef>
              <a:spcAft>
                <a:spcPts val="0"/>
              </a:spcAft>
              <a:buClr>
                <a:schemeClr val="dk1"/>
              </a:buClr>
              <a:buSzPts val="1100"/>
              <a:buFont typeface="Arial"/>
              <a:buNone/>
            </a:pPr>
            <a:r>
              <a:rPr lang="en-GB" sz="1800" dirty="0">
                <a:solidFill>
                  <a:srgbClr val="434343"/>
                </a:solidFill>
              </a:rPr>
              <a:t>Fully testable</a:t>
            </a:r>
            <a:endParaRPr sz="1800" dirty="0">
              <a:solidFill>
                <a:srgbClr val="434343"/>
              </a:solidFill>
            </a:endParaRPr>
          </a:p>
          <a:p>
            <a:pPr marL="457200" lvl="0" indent="0" algn="ctr" rtl="0">
              <a:lnSpc>
                <a:spcPct val="150000"/>
              </a:lnSpc>
              <a:spcBef>
                <a:spcPts val="1200"/>
              </a:spcBef>
              <a:spcAft>
                <a:spcPts val="1200"/>
              </a:spcAft>
              <a:buNone/>
            </a:pPr>
            <a:r>
              <a:rPr lang="en-GB" sz="1800" dirty="0">
                <a:solidFill>
                  <a:srgbClr val="434343"/>
                </a:solidFill>
              </a:rPr>
              <a:t>Requires load tests, but no optimisation</a:t>
            </a:r>
            <a:endParaRPr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38"/>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marL="0" lvl="0" indent="0" algn="l" rtl="0">
              <a:lnSpc>
                <a:spcPct val="90000"/>
              </a:lnSpc>
              <a:spcBef>
                <a:spcPts val="0"/>
              </a:spcBef>
              <a:spcAft>
                <a:spcPts val="0"/>
              </a:spcAft>
              <a:buClr>
                <a:schemeClr val="accent1"/>
              </a:buClr>
              <a:buSzPts val="3300"/>
              <a:buFont typeface="Arial"/>
              <a:buNone/>
            </a:pPr>
            <a:r>
              <a:rPr lang="en-GB" sz="3600" dirty="0" err="1"/>
              <a:t>vNext</a:t>
            </a:r>
            <a:r>
              <a:rPr lang="en-GB" sz="3600" dirty="0"/>
              <a:t> - Alpha Release</a:t>
            </a:r>
            <a:endParaRPr sz="2400" dirty="0"/>
          </a:p>
        </p:txBody>
      </p:sp>
      <p:sp>
        <p:nvSpPr>
          <p:cNvPr id="219" name="Google Shape;219;p38"/>
          <p:cNvSpPr txBox="1">
            <a:spLocks noGrp="1"/>
          </p:cNvSpPr>
          <p:nvPr>
            <p:ph type="body" idx="1"/>
          </p:nvPr>
        </p:nvSpPr>
        <p:spPr>
          <a:xfrm>
            <a:off x="628650" y="1280875"/>
            <a:ext cx="7886700" cy="3263400"/>
          </a:xfrm>
          <a:prstGeom prst="rect">
            <a:avLst/>
          </a:prstGeom>
          <a:noFill/>
          <a:ln>
            <a:noFill/>
          </a:ln>
        </p:spPr>
        <p:txBody>
          <a:bodyPr spcFirstLastPara="1" wrap="square" lIns="68575" tIns="34275" rIns="68575" bIns="34275" anchor="ctr" anchorCtr="0">
            <a:noAutofit/>
          </a:bodyPr>
          <a:lstStyle/>
          <a:p>
            <a:pPr marL="0" lvl="0" indent="0" algn="ctr" rtl="0">
              <a:lnSpc>
                <a:spcPct val="150000"/>
              </a:lnSpc>
              <a:spcBef>
                <a:spcPts val="0"/>
              </a:spcBef>
              <a:spcAft>
                <a:spcPts val="0"/>
              </a:spcAft>
              <a:buNone/>
            </a:pPr>
            <a:r>
              <a:rPr lang="en-GB" sz="1800" dirty="0"/>
              <a:t>Design</a:t>
            </a:r>
            <a:endParaRPr sz="1800" dirty="0"/>
          </a:p>
          <a:p>
            <a:pPr marL="0" lvl="0" indent="0" algn="ctr" rtl="0">
              <a:lnSpc>
                <a:spcPct val="150000"/>
              </a:lnSpc>
              <a:spcBef>
                <a:spcPts val="0"/>
              </a:spcBef>
              <a:spcAft>
                <a:spcPts val="0"/>
              </a:spcAft>
              <a:buNone/>
            </a:pPr>
            <a:endParaRPr sz="1800" dirty="0"/>
          </a:p>
          <a:p>
            <a:pPr marL="0" lvl="0" indent="0" algn="ctr" rtl="0">
              <a:lnSpc>
                <a:spcPct val="150000"/>
              </a:lnSpc>
              <a:spcBef>
                <a:spcPts val="0"/>
              </a:spcBef>
              <a:spcAft>
                <a:spcPts val="0"/>
              </a:spcAft>
              <a:buNone/>
            </a:pPr>
            <a:r>
              <a:rPr lang="en-GB" sz="1800" dirty="0"/>
              <a:t>Build of the foundation &amp; Cross Cutting Concerns</a:t>
            </a:r>
            <a:endParaRPr sz="1800" dirty="0">
              <a:highlight>
                <a:srgbClr val="FF0000"/>
              </a:highlight>
            </a:endParaRPr>
          </a:p>
          <a:p>
            <a:pPr marL="0" lvl="0" indent="0" algn="ctr" rtl="0">
              <a:lnSpc>
                <a:spcPct val="150000"/>
              </a:lnSpc>
              <a:spcBef>
                <a:spcPts val="0"/>
              </a:spcBef>
              <a:spcAft>
                <a:spcPts val="0"/>
              </a:spcAft>
              <a:buNone/>
            </a:pPr>
            <a:endParaRPr sz="1800" dirty="0">
              <a:highlight>
                <a:srgbClr val="FF0000"/>
              </a:highlight>
            </a:endParaRPr>
          </a:p>
          <a:p>
            <a:pPr marL="0" lvl="0" indent="0" algn="ctr" rtl="0">
              <a:lnSpc>
                <a:spcPct val="150000"/>
              </a:lnSpc>
              <a:spcBef>
                <a:spcPts val="0"/>
              </a:spcBef>
              <a:spcAft>
                <a:spcPts val="0"/>
              </a:spcAft>
              <a:buNone/>
            </a:pPr>
            <a:r>
              <a:rPr lang="en-GB" sz="1800" dirty="0"/>
              <a:t>Happy Path Features</a:t>
            </a:r>
            <a:endParaRPr sz="1800" dirty="0"/>
          </a:p>
        </p:txBody>
      </p:sp>
      <p:sp>
        <p:nvSpPr>
          <p:cNvPr id="220" name="Google Shape;220;p38"/>
          <p:cNvSpPr txBox="1"/>
          <p:nvPr/>
        </p:nvSpPr>
        <p:spPr>
          <a:xfrm rot="-1076334">
            <a:off x="6831398" y="2501591"/>
            <a:ext cx="2103879" cy="124646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GB" sz="2300" b="1" dirty="0">
                <a:solidFill>
                  <a:schemeClr val="accent2"/>
                </a:solidFill>
              </a:rPr>
              <a:t>&lt;- We’re finishing this part!</a:t>
            </a:r>
            <a:endParaRPr sz="2300" b="1" dirty="0">
              <a:solidFill>
                <a:schemeClr val="accent2"/>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3"/>
          <p:cNvSpPr txBox="1">
            <a:spLocks noGrp="1"/>
          </p:cNvSpPr>
          <p:nvPr>
            <p:ph type="title"/>
          </p:nvPr>
        </p:nvSpPr>
        <p:spPr>
          <a:xfrm>
            <a:off x="628650" y="273844"/>
            <a:ext cx="7886700" cy="994200"/>
          </a:xfrm>
          <a:prstGeom prst="rect">
            <a:avLst/>
          </a:prstGeom>
          <a:noFill/>
          <a:ln>
            <a:noFill/>
          </a:ln>
        </p:spPr>
        <p:txBody>
          <a:bodyPr spcFirstLastPara="1" wrap="square" lIns="34275" tIns="17125" rIns="34275" bIns="17125" anchor="ctr" anchorCtr="0">
            <a:noAutofit/>
          </a:bodyPr>
          <a:lstStyle/>
          <a:p>
            <a:pPr marL="0" lvl="0" indent="0" algn="l" rtl="0">
              <a:lnSpc>
                <a:spcPct val="90000"/>
              </a:lnSpc>
              <a:spcBef>
                <a:spcPts val="0"/>
              </a:spcBef>
              <a:spcAft>
                <a:spcPts val="0"/>
              </a:spcAft>
              <a:buClr>
                <a:schemeClr val="dk1"/>
              </a:buClr>
              <a:buSzPts val="1100"/>
              <a:buFont typeface="Arial"/>
              <a:buNone/>
            </a:pPr>
            <a:r>
              <a:rPr lang="en-GB" sz="3600"/>
              <a:t>vNext Build - PI 17 Objective</a:t>
            </a:r>
            <a:endParaRPr sz="3600"/>
          </a:p>
        </p:txBody>
      </p:sp>
      <p:sp>
        <p:nvSpPr>
          <p:cNvPr id="186" name="Google Shape;186;p33"/>
          <p:cNvSpPr txBox="1">
            <a:spLocks noGrp="1"/>
          </p:cNvSpPr>
          <p:nvPr>
            <p:ph type="body" idx="1"/>
          </p:nvPr>
        </p:nvSpPr>
        <p:spPr>
          <a:xfrm>
            <a:off x="628650" y="1280875"/>
            <a:ext cx="7886700" cy="3263400"/>
          </a:xfrm>
          <a:prstGeom prst="rect">
            <a:avLst/>
          </a:prstGeom>
          <a:noFill/>
          <a:ln>
            <a:noFill/>
          </a:ln>
        </p:spPr>
        <p:txBody>
          <a:bodyPr spcFirstLastPara="1" wrap="square" lIns="68575" tIns="34275" rIns="68575" bIns="34275" anchor="ctr" anchorCtr="0">
            <a:noAutofit/>
          </a:bodyPr>
          <a:lstStyle/>
          <a:p>
            <a:pPr marL="0" lvl="0" indent="0" algn="ctr" rtl="0">
              <a:lnSpc>
                <a:spcPct val="100000"/>
              </a:lnSpc>
              <a:spcBef>
                <a:spcPts val="1200"/>
              </a:spcBef>
              <a:spcAft>
                <a:spcPts val="0"/>
              </a:spcAft>
              <a:buNone/>
            </a:pPr>
            <a:r>
              <a:rPr lang="en-GB" sz="2500" dirty="0">
                <a:solidFill>
                  <a:srgbClr val="434343"/>
                </a:solidFill>
              </a:rPr>
              <a:t>Deliver alpha version of the </a:t>
            </a:r>
            <a:endParaRPr sz="2500" dirty="0">
              <a:solidFill>
                <a:srgbClr val="434343"/>
              </a:solidFill>
            </a:endParaRPr>
          </a:p>
          <a:p>
            <a:pPr marL="0" lvl="0" indent="0" algn="ctr" rtl="0">
              <a:lnSpc>
                <a:spcPct val="100000"/>
              </a:lnSpc>
              <a:spcBef>
                <a:spcPts val="1200"/>
              </a:spcBef>
              <a:spcAft>
                <a:spcPts val="0"/>
              </a:spcAft>
              <a:buNone/>
            </a:pPr>
            <a:r>
              <a:rPr lang="en-GB" sz="2500" dirty="0">
                <a:solidFill>
                  <a:srgbClr val="434343"/>
                </a:solidFill>
              </a:rPr>
              <a:t>cross-cutting concerns</a:t>
            </a:r>
            <a:endParaRPr sz="2500" dirty="0">
              <a:solidFill>
                <a:srgbClr val="434343"/>
              </a:solidFill>
            </a:endParaRPr>
          </a:p>
          <a:p>
            <a:pPr marL="0" lvl="0" indent="0" algn="ctr" rtl="0">
              <a:lnSpc>
                <a:spcPct val="100000"/>
              </a:lnSpc>
              <a:spcBef>
                <a:spcPts val="1200"/>
              </a:spcBef>
              <a:spcAft>
                <a:spcPts val="0"/>
              </a:spcAft>
              <a:buNone/>
            </a:pPr>
            <a:endParaRPr sz="2500" dirty="0">
              <a:solidFill>
                <a:srgbClr val="434343"/>
              </a:solidFill>
            </a:endParaRPr>
          </a:p>
          <a:p>
            <a:pPr marL="0" lvl="0" indent="0" algn="ctr" rtl="0">
              <a:lnSpc>
                <a:spcPct val="100000"/>
              </a:lnSpc>
              <a:spcBef>
                <a:spcPts val="1200"/>
              </a:spcBef>
              <a:spcAft>
                <a:spcPts val="1200"/>
              </a:spcAft>
              <a:buNone/>
            </a:pPr>
            <a:r>
              <a:rPr lang="en-GB" sz="1600" dirty="0">
                <a:solidFill>
                  <a:srgbClr val="CC0000"/>
                </a:solidFill>
              </a:rPr>
              <a:t>(objective revised at PI16 convening due to lack of resources)</a:t>
            </a:r>
            <a:endParaRPr sz="1600" dirty="0">
              <a:solidFill>
                <a:srgbClr val="CC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Mojaloop">
      <a:dk1>
        <a:srgbClr val="000000"/>
      </a:dk1>
      <a:lt1>
        <a:srgbClr val="FFFFFF"/>
      </a:lt1>
      <a:dk2>
        <a:srgbClr val="44546A"/>
      </a:dk2>
      <a:lt2>
        <a:srgbClr val="E7E6E6"/>
      </a:lt2>
      <a:accent1>
        <a:srgbClr val="00A3FF"/>
      </a:accent1>
      <a:accent2>
        <a:srgbClr val="FC440F"/>
      </a:accent2>
      <a:accent3>
        <a:srgbClr val="0010BE"/>
      </a:accent3>
      <a:accent4>
        <a:srgbClr val="FDE74C"/>
      </a:accent4>
      <a:accent5>
        <a:srgbClr val="00DFB1"/>
      </a:accent5>
      <a:accent6>
        <a:srgbClr val="BE0098"/>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1425</TotalTime>
  <Words>1894</Words>
  <Application>Microsoft Macintosh PowerPoint</Application>
  <PresentationFormat>On-screen Show (16:9)</PresentationFormat>
  <Paragraphs>274</Paragraphs>
  <Slides>22</Slides>
  <Notes>22</Notes>
  <HiddenSlides>0</HiddenSlides>
  <MMClips>0</MMClips>
  <ScaleCrop>false</ScaleCrop>
  <HeadingPairs>
    <vt:vector size="6" baseType="variant">
      <vt:variant>
        <vt:lpstr>Fonts Used</vt:lpstr>
      </vt:variant>
      <vt:variant>
        <vt:i4>1</vt:i4>
      </vt:variant>
      <vt:variant>
        <vt:lpstr>Theme</vt:lpstr>
      </vt:variant>
      <vt:variant>
        <vt:i4>2</vt:i4>
      </vt:variant>
      <vt:variant>
        <vt:lpstr>Slide Titles</vt:lpstr>
      </vt:variant>
      <vt:variant>
        <vt:i4>22</vt:i4>
      </vt:variant>
    </vt:vector>
  </HeadingPairs>
  <TitlesOfParts>
    <vt:vector size="25" baseType="lpstr">
      <vt:lpstr>Arial</vt:lpstr>
      <vt:lpstr>Simple Light</vt:lpstr>
      <vt:lpstr>Office Theme</vt:lpstr>
      <vt:lpstr> vNext Update</vt:lpstr>
      <vt:lpstr>Agenda  - Reference Architecture Documentation Status Update - vNext Build Progress Update - vNext Foundation -  details</vt:lpstr>
      <vt:lpstr>Fixes and improvements  Ref. Architecture Documentation</vt:lpstr>
      <vt:lpstr>Ref. Architecture Doc - Status</vt:lpstr>
      <vt:lpstr>PowerPoint Presentation</vt:lpstr>
      <vt:lpstr>Progress Update  vNext Build</vt:lpstr>
      <vt:lpstr>vNext – What is the Alpha Release </vt:lpstr>
      <vt:lpstr>vNext - Alpha Release</vt:lpstr>
      <vt:lpstr>vNext Build - PI 17 Objective</vt:lpstr>
      <vt:lpstr>vNext Build - Status</vt:lpstr>
      <vt:lpstr> How does it work?   vNext Foundation</vt:lpstr>
      <vt:lpstr>vNext Platform Configuration</vt:lpstr>
      <vt:lpstr>vNext Platform Configuration</vt:lpstr>
      <vt:lpstr>vNext Platform Configuration</vt:lpstr>
      <vt:lpstr>vNext Logging</vt:lpstr>
      <vt:lpstr>vNext Auditing</vt:lpstr>
      <vt:lpstr>vNext Scheduling</vt:lpstr>
      <vt:lpstr>vNext Scheduling</vt:lpstr>
      <vt:lpstr>vNext Security - Authentication</vt:lpstr>
      <vt:lpstr>We really need help!!</vt:lpstr>
      <vt:lpstr>Questions?</vt:lpstr>
      <vt:lpstr>Reading / 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Reference  Architecture  and V2 Update</dc:title>
  <cp:lastModifiedBy>Pedro Barreto</cp:lastModifiedBy>
  <cp:revision>16</cp:revision>
  <dcterms:modified xsi:type="dcterms:W3CDTF">2022-04-25T20:26:53Z</dcterms:modified>
</cp:coreProperties>
</file>